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302" r:id="rId7"/>
    <p:sldId id="264" r:id="rId8"/>
    <p:sldId id="299" r:id="rId9"/>
    <p:sldId id="312" r:id="rId10"/>
    <p:sldId id="310" r:id="rId11"/>
    <p:sldId id="318" r:id="rId12"/>
    <p:sldId id="317" r:id="rId13"/>
  </p:sldIdLst>
  <p:sldSz cx="12192000" cy="6858000"/>
  <p:notesSz cx="6858000" cy="9144000"/>
  <p:embeddedFontLst>
    <p:embeddedFont>
      <p:font typeface="나눔바른펜" panose="020B0503000000000000" pitchFamily="50" charset="-127"/>
      <p:regular r:id="rId15"/>
      <p:bold r:id="rId16"/>
    </p:embeddedFont>
    <p:embeddedFont>
      <p:font typeface="Arial Black" panose="020B0A04020102020204" pitchFamily="34" charset="0"/>
      <p:bold r:id="rId17"/>
    </p:embeddedFont>
    <p:embeddedFont>
      <p:font typeface="DengXian" panose="02010600030101010101" pitchFamily="2" charset="-122"/>
      <p:regular r:id="rId18"/>
      <p:bold r:id="rId19"/>
    </p:embeddedFont>
    <p:embeddedFont>
      <p:font typeface="Noto Sans Thin" panose="020B0600000101010101"/>
      <p:regular r:id="rId20"/>
      <p:italic r:id="rId21"/>
    </p:embeddedFont>
    <p:embeddedFont>
      <p:font typeface="Selawik Light" panose="020B0502040204020203" pitchFamily="34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FD"/>
    <a:srgbClr val="4E4EF2"/>
    <a:srgbClr val="4C78F4"/>
    <a:srgbClr val="40AEF2"/>
    <a:srgbClr val="96D3F8"/>
    <a:srgbClr val="5D9CF9"/>
    <a:srgbClr val="6188F5"/>
    <a:srgbClr val="7C89EC"/>
    <a:srgbClr val="80ED59"/>
    <a:srgbClr val="0EC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68220" autoAdjust="0"/>
  </p:normalViewPr>
  <p:slideViewPr>
    <p:cSldViewPr snapToGrid="0">
      <p:cViewPr varScale="1">
        <p:scale>
          <a:sx n="77" d="100"/>
          <a:sy n="77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95501-E9BB-4A24-8398-32DAEB307AE7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70E7F-C0F8-4BF7-BFBF-6B2C9EFA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8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저희는 시각장애인을 위한 실시간 음성안내 내비게이션 </a:t>
            </a:r>
            <a:r>
              <a:rPr lang="en-US" altLang="ko-KR" dirty="0" err="1"/>
              <a:t>Aeye</a:t>
            </a:r>
            <a:r>
              <a:rPr lang="en-US" altLang="ko-KR" dirty="0"/>
              <a:t> </a:t>
            </a:r>
            <a:r>
              <a:rPr lang="ko-KR" altLang="en-US" dirty="0"/>
              <a:t>를 기획한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WDJ 1</a:t>
            </a:r>
            <a:r>
              <a:rPr lang="ko-KR" altLang="en-US" dirty="0"/>
              <a:t>조 </a:t>
            </a:r>
            <a:r>
              <a:rPr lang="ko-KR" altLang="en-US" dirty="0" err="1"/>
              <a:t>나베입니다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9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  <a:r>
              <a:rPr lang="en-US" altLang="ko-KR" dirty="0"/>
              <a:t>, 1</a:t>
            </a:r>
            <a:r>
              <a:rPr lang="ko-KR" altLang="en-US" dirty="0"/>
              <a:t>조 </a:t>
            </a:r>
            <a:r>
              <a:rPr lang="en-US" altLang="ko-KR" dirty="0"/>
              <a:t>NABE</a:t>
            </a:r>
            <a:r>
              <a:rPr lang="ko-KR" altLang="en-US" dirty="0"/>
              <a:t>의 </a:t>
            </a:r>
            <a:r>
              <a:rPr lang="en-US" altLang="ko-KR" dirty="0"/>
              <a:t>AEYE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8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개요 벤치마킹 주요서비스 관련기술 개발계획 순으로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 프로젝트의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eye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인공지능을 활용한 다양한 사물인식과 더욱 상세한 내비게이션을 제공하여 시각의 보조가 필요한 사용자의 생활에 도움을 주는 서비스입니다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0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보건복지부의 통계자료입니다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장애인 실태조사 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외출 시 집 밖 활동에서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사람들이 불편함을 느끼고 있었습니다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 중 장애인 관련 시설 부족 및 외출 시 동반자 부재가 가장 높은 비율을 차지했습니다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시각장애인의 경우 대중교통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버스가 오고 있는지를 소리로만 판단해야 하며 어디에 자신이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타야할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버스가 정차 했는지 알 수 가 없어 주변의 도움을 통해 승하차를 하는 경우가 많습니다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 때문에 일부러 복잡한 정류장을 찾아가 버스를 타는 경우도 많이 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시장에 나와 있는 서비스로는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아이라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호라이즌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글래스가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.-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 중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시각 장애인을 위해 텍스트 낭독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 인식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 식별 등을 해주는 웨어러블 보조 기술 장치이고</a:t>
            </a: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아이라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호라이즌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글래스는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안내원과 연결을 통해 실시간으로 영상을 통역해 주는 형태의 서비스입니다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이러한 서비스를 이용하기 위해서는 많은 비용을 지불해야 하는 부담이 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경우 기기가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만원에 달하고 </a:t>
            </a:r>
          </a:p>
          <a:p>
            <a:pPr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AIRA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 기본적인 요금제가 두시간에 약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 정도를 외출하는 시각장애인이 일주일 외출 한다면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만원에 달하는 비용이 발생합니다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 표는 보건복지부 통계 장애인의 월 평균 소득입니다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 장애인의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 월 평균 소득은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만원이라고 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 위와 같은 서비스들은 대다수의 시각장애인들이 현실적으로 이용하기 어려운 문제점이 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</a:t>
            </a:r>
          </a:p>
          <a:p>
            <a:pPr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 이러한 문제점을 해결해 더 많은 시각장애인들이 사용할 수 있고 정말 필요한 도움을 받을 수 있는 서비스를 제공하고 싶어 이 서비스를 기획하게 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95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사물인식은 말을 </a:t>
            </a:r>
            <a:r>
              <a:rPr lang="ko-KR" altLang="en-US" dirty="0" err="1"/>
              <a:t>어떻개</a:t>
            </a:r>
            <a:r>
              <a:rPr lang="ko-KR" altLang="en-US" dirty="0"/>
              <a:t> </a:t>
            </a:r>
            <a:r>
              <a:rPr lang="ko-KR" altLang="en-US" dirty="0" err="1"/>
              <a:t>할건지</a:t>
            </a:r>
            <a:r>
              <a:rPr lang="ko-KR" altLang="en-US" dirty="0"/>
              <a:t> 생각</a:t>
            </a:r>
          </a:p>
          <a:p>
            <a:r>
              <a:rPr lang="ko-KR" altLang="en-US" dirty="0"/>
              <a:t> 그림은 괜찮은데 화살표나 그림에 글 추가해 놓는게 </a:t>
            </a:r>
            <a:r>
              <a:rPr lang="ko-KR" altLang="en-US" dirty="0" err="1"/>
              <a:t>괜찮을듯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75C96-3A3F-4E3C-AA9B-7B19CFCA8A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2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주요서비스입니다</a:t>
            </a:r>
            <a:r>
              <a:rPr lang="en-US" altLang="ko-KR" dirty="0"/>
              <a:t>. </a:t>
            </a:r>
            <a:r>
              <a:rPr lang="ko-KR" altLang="en-US" dirty="0"/>
              <a:t>하드웨어를 통한 사물인식과</a:t>
            </a:r>
            <a:r>
              <a:rPr lang="en-US" altLang="ko-KR" dirty="0"/>
              <a:t>, DB</a:t>
            </a:r>
            <a:r>
              <a:rPr lang="ko-KR" altLang="en-US" dirty="0"/>
              <a:t>데이터를 이용한 상세한 길안내가 주요 서비스입니다</a:t>
            </a:r>
            <a:r>
              <a:rPr lang="en-US" altLang="ko-KR" dirty="0"/>
              <a:t>...</a:t>
            </a:r>
          </a:p>
          <a:p>
            <a:r>
              <a:rPr lang="en-US" altLang="ko-KR" dirty="0"/>
              <a:t>AEYE</a:t>
            </a:r>
            <a:r>
              <a:rPr lang="ko-KR" altLang="en-US" dirty="0"/>
              <a:t>하드웨어와 </a:t>
            </a:r>
            <a:r>
              <a:rPr lang="ko-KR" altLang="en-US" dirty="0" err="1"/>
              <a:t>앱을이용한</a:t>
            </a:r>
            <a:r>
              <a:rPr lang="ko-KR" altLang="en-US" dirty="0"/>
              <a:t> 전방의 </a:t>
            </a:r>
            <a:r>
              <a:rPr lang="ko-KR" altLang="en-US" dirty="0" err="1"/>
              <a:t>사물인식을통해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분석을 음성으로 유저에게 전달하는 서비스와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맵과</a:t>
            </a:r>
            <a:r>
              <a:rPr lang="en-US" altLang="ko-KR" dirty="0"/>
              <a:t>DB</a:t>
            </a:r>
            <a:r>
              <a:rPr lang="ko-KR" altLang="en-US" dirty="0"/>
              <a:t>에 저장된 데이터를 통해 기존의 네비게이션보다 조금 더 자세한</a:t>
            </a:r>
            <a:r>
              <a:rPr lang="en-US" altLang="ko-KR" dirty="0"/>
              <a:t>, </a:t>
            </a:r>
            <a:r>
              <a:rPr lang="ko-KR" altLang="en-US" dirty="0"/>
              <a:t>예를 들면 횡단보도나 신호등의 </a:t>
            </a:r>
            <a:r>
              <a:rPr lang="ko-KR" altLang="en-US" dirty="0" err="1"/>
              <a:t>위치정보등을</a:t>
            </a:r>
            <a:r>
              <a:rPr lang="ko-KR" altLang="en-US" dirty="0"/>
              <a:t> 더 자세히 음성으로 제공할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75C96-3A3F-4E3C-AA9B-7B19CFCA8A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6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주요기술로는 서버를 돌리기에 </a:t>
            </a:r>
            <a:r>
              <a:rPr lang="ko-KR" altLang="en-US" dirty="0" err="1"/>
              <a:t>라라벨</a:t>
            </a:r>
            <a:r>
              <a:rPr lang="en-US" altLang="ko-KR" dirty="0"/>
              <a:t>, </a:t>
            </a:r>
            <a:r>
              <a:rPr lang="en-US" altLang="ko-KR" dirty="0" err="1"/>
              <a:t>aws</a:t>
            </a:r>
            <a:r>
              <a:rPr lang="en-US" altLang="ko-KR" dirty="0"/>
              <a:t>(</a:t>
            </a:r>
            <a:r>
              <a:rPr lang="ko-KR" altLang="en-US" dirty="0" err="1"/>
              <a:t>각각어</a:t>
            </a:r>
            <a:endParaRPr lang="ko-KR" altLang="en-US" dirty="0"/>
          </a:p>
          <a:p>
            <a:r>
              <a:rPr lang="ko-KR" altLang="en-US" dirty="0" err="1"/>
              <a:t>디서</a:t>
            </a:r>
            <a:r>
              <a:rPr lang="ko-KR" altLang="en-US" dirty="0"/>
              <a:t> 쓰는지 </a:t>
            </a:r>
            <a:r>
              <a:rPr lang="ko-KR" altLang="en-US" dirty="0" err="1"/>
              <a:t>물어봐야겠당</a:t>
            </a:r>
            <a:r>
              <a:rPr lang="en-US" altLang="ko-KR" dirty="0"/>
              <a:t>) DB</a:t>
            </a:r>
            <a:r>
              <a:rPr lang="ko-KR" altLang="en-US" dirty="0"/>
              <a:t>는 </a:t>
            </a:r>
            <a:r>
              <a:rPr lang="en-US" altLang="ko-KR" dirty="0"/>
              <a:t>MySQL</a:t>
            </a:r>
            <a:r>
              <a:rPr lang="ko-KR" altLang="en-US" dirty="0"/>
              <a:t>을 사용하였습니다</a:t>
            </a:r>
            <a:r>
              <a:rPr lang="en-US" altLang="ko-KR" dirty="0"/>
              <a:t>. </a:t>
            </a:r>
            <a:r>
              <a:rPr lang="ko-KR" altLang="en-US" dirty="0"/>
              <a:t>클라이언트들과 접하는 웹페이지는 </a:t>
            </a:r>
            <a:r>
              <a:rPr lang="ko-KR" altLang="en-US" dirty="0" err="1"/>
              <a:t>리액트</a:t>
            </a:r>
            <a:r>
              <a:rPr lang="ko-KR" altLang="en-US" dirty="0"/>
              <a:t> 라이브러리를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앱은 </a:t>
            </a:r>
            <a:r>
              <a:rPr lang="ko-KR" altLang="en-US" dirty="0" err="1"/>
              <a:t>안드로이드스튜디오를</a:t>
            </a:r>
            <a:r>
              <a:rPr lang="ko-KR" altLang="en-US" dirty="0"/>
              <a:t> 통해 제작 지도와 음성안내 서비스는 </a:t>
            </a:r>
            <a:r>
              <a:rPr lang="en-US" altLang="ko-KR" dirty="0" err="1"/>
              <a:t>TmapAPI</a:t>
            </a:r>
            <a:r>
              <a:rPr lang="ko-KR" altLang="en-US" dirty="0"/>
              <a:t>와 안드로이드 </a:t>
            </a:r>
            <a:r>
              <a:rPr lang="en-US" altLang="ko-KR" dirty="0"/>
              <a:t>TTS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AEYE</a:t>
            </a:r>
            <a:r>
              <a:rPr lang="ko-KR" altLang="en-US" dirty="0"/>
              <a:t>하드웨어는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기반으로 성능의 향상을 위한 </a:t>
            </a:r>
            <a:r>
              <a:rPr lang="en-US" altLang="ko-KR" dirty="0"/>
              <a:t>coral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 err="1"/>
              <a:t>사물인식머신러닝에는</a:t>
            </a:r>
            <a:r>
              <a:rPr lang="ko-KR" altLang="en-US" dirty="0"/>
              <a:t> </a:t>
            </a:r>
            <a:r>
              <a:rPr lang="en-US" altLang="ko-KR" dirty="0"/>
              <a:t>YOLO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896F0-5594-4CFC-95BF-8DFE5C2978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1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조의 </a:t>
            </a:r>
            <a:r>
              <a:rPr lang="ko-KR" altLang="en-US" dirty="0" err="1"/>
              <a:t>향후개발계획입니다</a:t>
            </a:r>
            <a:r>
              <a:rPr lang="en-US" altLang="ko-KR" dirty="0"/>
              <a:t>. (ppt</a:t>
            </a:r>
            <a:r>
              <a:rPr lang="ko-KR" altLang="en-US" dirty="0"/>
              <a:t>에 있는 것을 줄줄이 읽는다</a:t>
            </a:r>
            <a:r>
              <a:rPr lang="en-US" altLang="ko-KR" dirty="0"/>
              <a:t>..? </a:t>
            </a:r>
            <a:r>
              <a:rPr lang="ko-KR" altLang="en-US" dirty="0"/>
              <a:t>언급할 필요가 있는 부분은 물어본다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70E7F-C0F8-4BF7-BFBF-6B2C9EFA81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1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E9CA-A505-4043-B7EC-4BBD6625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4FD92F-76A2-4DA1-9ECB-99F903710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2A5A5-7FC8-4BFD-B37B-8A7876F6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0A3BA-C162-4DA6-9F65-FFFCFAC5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E3A09-B4DD-4509-A144-C26B236D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4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7C1BF-C250-4C23-BC6A-C4BF2567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97AB90-B464-43D3-90F8-42D64ACC6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B4299-3F02-4F8A-9FF8-CBCFDEFC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CDE1B-AD71-450C-B0EF-29CEAFA9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36A74-48A7-4DC0-8907-DA13E04C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1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4E5E3F-A6DC-4886-8B18-040100E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7EAB91-4093-414A-A9B0-9B141A81B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2EAE8-1396-4546-BCF1-0852371E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1D188-F981-485C-A3B0-DDC7736E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079A3-1F25-4B8A-9839-624BCEA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7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53978-5948-4090-87FC-A25DB2EE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272DA-4CCA-4924-B233-3B3CDFBC5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F91DD-DAA1-45C1-8881-FF1CA043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4372C-9E60-495A-B6E8-E6F674CC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D726F-2CA4-4775-A97F-5CDABB84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9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833B6-0226-4CB3-AAA9-288623A5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085CEA-1BBB-4D3A-9688-372D6468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CDBE2-55A9-44AC-A5D4-A5C6B9C7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CCB62-145B-46D0-8A58-F7867C45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C608-0D4D-442E-A64A-8573A79A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2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A7129-B5FE-421B-A184-4DD6CDA1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27EED-B3BA-4265-88BF-0FADE2CE8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744A3B-BBE5-480E-9C00-6A8495FEA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E0C2C-80A3-458A-88B5-70F5D946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F16E1-1BDB-4D92-BD94-7FF3D6C5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24A64-A090-4BDE-8D63-22391531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1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BDBB1-F21D-463A-BA35-D6606C2B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6B869E-E165-4BA5-B1AE-D381682C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5AAC51-BB87-4DF8-A44A-6AC495EA6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DFDE8F-2F42-4516-ADA8-D9D50731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AF1757-3FC8-4589-96FD-F7E069CF3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0923A-DC85-4B35-8B41-8D3EC968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D7532A-C184-4361-A4EE-6B0129EE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09CD11-F8A7-4DD2-A543-394A912E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3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04C1D-BD4C-49CC-971E-B01CB3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D71F9-77D9-4238-9524-F24950A8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0893FD-F347-4C4B-80A0-12FA66B3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65692-3FC7-41CB-AAB3-78872BC8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7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F52D8B-4A90-4216-9ABB-D2F32D73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705DA0-0414-44C1-B35F-3A978F35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3F85C-BD11-4AC4-825B-6671C833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9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90BFF-CFC7-4770-AB9F-8B066EA7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63744-FF79-48E1-A97C-5C44E6FD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9DFA28-D954-47EB-9E7D-CF8996B4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0B176-76AF-40E7-A5C8-C6715248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BC367-D53F-4465-A29E-F51F74B5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34B46-18E8-434D-B71A-65E57635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08CD-E6D4-4FBB-AC67-8634E8A0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D919A8-00B5-465F-9958-E976E5645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474B94-C980-495A-BB9E-335EB9046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172D27-2227-4BFF-96D0-9A418C88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D4F2B-3812-416B-A45C-7D6E1367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538C5-53C4-42A0-BA36-180CAEA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1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FCC9A8-0532-479F-934F-87EDCB4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A6073-E97B-4221-8E09-D4DC92D45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FD83A-CB20-4268-B433-654C21F2E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D6E3-A349-4224-80E0-4FC82CE0F13F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6C247-D3F2-40C1-9714-C24A98253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34EC8-315F-4859-9751-54B05550C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8D4F4-8B33-43CD-A5CB-28ED57489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0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3CC6BB7-4162-4859-897F-90E18BA81AA4}"/>
              </a:ext>
            </a:extLst>
          </p:cNvPr>
          <p:cNvGrpSpPr/>
          <p:nvPr/>
        </p:nvGrpSpPr>
        <p:grpSpPr>
          <a:xfrm>
            <a:off x="0" y="-2"/>
            <a:ext cx="12192000" cy="6237027"/>
            <a:chOff x="0" y="-1"/>
            <a:chExt cx="12192000" cy="62370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A43EAE5-4CE5-4803-881C-6ED64B20F190}"/>
                </a:ext>
              </a:extLst>
            </p:cNvPr>
            <p:cNvGrpSpPr/>
            <p:nvPr/>
          </p:nvGrpSpPr>
          <p:grpSpPr>
            <a:xfrm>
              <a:off x="0" y="-1"/>
              <a:ext cx="12192000" cy="6237027"/>
              <a:chOff x="0" y="-1"/>
              <a:chExt cx="12192000" cy="623702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16C411-D3EF-4C78-9F00-7F1DC88F9CA7}"/>
                  </a:ext>
                </a:extLst>
              </p:cNvPr>
              <p:cNvSpPr/>
              <p:nvPr/>
            </p:nvSpPr>
            <p:spPr>
              <a:xfrm>
                <a:off x="0" y="-1"/>
                <a:ext cx="12192000" cy="6237027"/>
              </a:xfrm>
              <a:prstGeom prst="rect">
                <a:avLst/>
              </a:prstGeom>
              <a:solidFill>
                <a:srgbClr val="99BF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D542969-2BF7-4AC8-B64B-A484B70E9852}"/>
                  </a:ext>
                </a:extLst>
              </p:cNvPr>
              <p:cNvSpPr/>
              <p:nvPr/>
            </p:nvSpPr>
            <p:spPr>
              <a:xfrm>
                <a:off x="0" y="5049672"/>
                <a:ext cx="12192000" cy="1178074"/>
              </a:xfrm>
              <a:prstGeom prst="rect">
                <a:avLst/>
              </a:prstGeom>
              <a:solidFill>
                <a:srgbClr val="76A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A5DF39-1E91-42F5-AE6F-2F1AA9031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40"/>
            <a:stretch/>
          </p:blipFill>
          <p:spPr>
            <a:xfrm>
              <a:off x="6229350" y="2552131"/>
              <a:ext cx="5962650" cy="3684895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EE6FC2C7-3C0A-41DE-BC0F-7E71690F8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56" y="336976"/>
            <a:ext cx="10010503" cy="263974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dirty="0">
                <a:solidFill>
                  <a:srgbClr val="ADE44A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</a:t>
            </a:r>
            <a:r>
              <a:rPr lang="en-US" altLang="ko-KR" sz="66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Noto Sans Thin" panose="020B0202040504020204" pitchFamily="34"/>
              </a:rPr>
              <a:t>·EYE</a:t>
            </a:r>
            <a:br>
              <a:rPr lang="en-US" altLang="ko-KR" sz="54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44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시각장애인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위한</a:t>
            </a:r>
            <a:br>
              <a:rPr lang="en-US" altLang="ko-KR" sz="44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4400" dirty="0">
                <a:solidFill>
                  <a:schemeClr val="bg1"/>
                </a:solidFill>
                <a:effectLst>
                  <a:outerShdw blurRad="63500" dist="63500" dir="6600000" sx="101000" sy="101000" algn="tl" rotWithShape="0">
                    <a:srgbClr val="76A3E7">
                      <a:alpha val="97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음성안내 내비게이션</a:t>
            </a:r>
            <a:endParaRPr lang="ko-KR" altLang="en-US" sz="5400" dirty="0">
              <a:solidFill>
                <a:schemeClr val="bg1"/>
              </a:solidFill>
              <a:effectLst>
                <a:outerShdw blurRad="63500" dist="63500" dir="6600000" sx="101000" sy="101000" algn="tl" rotWithShape="0">
                  <a:srgbClr val="76A3E7">
                    <a:alpha val="97000"/>
                  </a:srgbClr>
                </a:outerShdw>
              </a:effectLst>
              <a:latin typeface="Arial Black" panose="020B0A04020102020204" pitchFamily="34" charset="0"/>
              <a:ea typeface="KoPub돋움체 Medium" panose="0202060302010102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E77D0A2-1308-4960-A6C6-66BFD90EF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614" y="5217344"/>
            <a:ext cx="9144000" cy="101144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영진전문대학교 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2WDJ 1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ja-JP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ナベ</a:t>
            </a:r>
            <a:endParaRPr lang="en-US" altLang="ko-KR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김동환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김도은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최민준 김민석 김지영 오지우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4F1AA-272C-48B4-9626-344F7FDBA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994" y="6279620"/>
            <a:ext cx="1377710" cy="551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CE594F-1DC3-4A0B-A91D-AE7A9589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839" y="2299046"/>
            <a:ext cx="496888" cy="4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5E84C16-77AC-48C5-B1ED-3977EFCD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C77DA0-824D-46FE-9843-08074EDC38A0}"/>
              </a:ext>
            </a:extLst>
          </p:cNvPr>
          <p:cNvSpPr txBox="1"/>
          <p:nvPr/>
        </p:nvSpPr>
        <p:spPr>
          <a:xfrm>
            <a:off x="813754" y="235610"/>
            <a:ext cx="3736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</a:t>
            </a:r>
            <a:r>
              <a:rPr lang="ko-KR" altLang="en-US" sz="4800" dirty="0">
                <a:solidFill>
                  <a:srgbClr val="8773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5151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EB0691-D6D5-46C5-8F9B-82D57D5564FE}"/>
              </a:ext>
            </a:extLst>
          </p:cNvPr>
          <p:cNvGrpSpPr/>
          <p:nvPr/>
        </p:nvGrpSpPr>
        <p:grpSpPr>
          <a:xfrm>
            <a:off x="267939" y="216999"/>
            <a:ext cx="699213" cy="693184"/>
            <a:chOff x="5092973" y="549997"/>
            <a:chExt cx="2306774" cy="1816925"/>
          </a:xfrm>
        </p:grpSpPr>
        <p:sp>
          <p:nvSpPr>
            <p:cNvPr id="35" name="직사각형 41">
              <a:extLst>
                <a:ext uri="{FF2B5EF4-FFF2-40B4-BE49-F238E27FC236}">
                  <a16:creationId xmlns:a16="http://schemas.microsoft.com/office/drawing/2014/main" id="{CDD02000-704F-488F-9E81-056FAE6F5C5F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36" name="이등변 삼각형 42">
              <a:extLst>
                <a:ext uri="{FF2B5EF4-FFF2-40B4-BE49-F238E27FC236}">
                  <a16:creationId xmlns:a16="http://schemas.microsoft.com/office/drawing/2014/main" id="{897FEC5C-2EE5-4D40-A24F-2489890E74F7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이등변 삼각형 43">
              <a:extLst>
                <a:ext uri="{FF2B5EF4-FFF2-40B4-BE49-F238E27FC236}">
                  <a16:creationId xmlns:a16="http://schemas.microsoft.com/office/drawing/2014/main" id="{94D99BC8-F282-441F-81C4-B3A18A99A2AF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6B029D-B8FB-4C13-86B9-276B712325B3}"/>
              </a:ext>
            </a:extLst>
          </p:cNvPr>
          <p:cNvGrpSpPr/>
          <p:nvPr/>
        </p:nvGrpSpPr>
        <p:grpSpPr>
          <a:xfrm>
            <a:off x="6213367" y="1460225"/>
            <a:ext cx="5414780" cy="4351366"/>
            <a:chOff x="6213367" y="1460225"/>
            <a:chExt cx="5414780" cy="4351366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C27DF5B-9B0B-401E-AB93-54BDF46AC12E}"/>
                </a:ext>
              </a:extLst>
            </p:cNvPr>
            <p:cNvSpPr/>
            <p:nvPr/>
          </p:nvSpPr>
          <p:spPr>
            <a:xfrm>
              <a:off x="6213367" y="1690309"/>
              <a:ext cx="5285029" cy="4121282"/>
            </a:xfrm>
            <a:prstGeom prst="roundRect">
              <a:avLst>
                <a:gd name="adj" fmla="val 12208"/>
              </a:avLst>
            </a:prstGeom>
            <a:noFill/>
            <a:ln w="28575">
              <a:gradFill>
                <a:gsLst>
                  <a:gs pos="0">
                    <a:srgbClr val="7D9DF7"/>
                  </a:gs>
                  <a:gs pos="72000">
                    <a:srgbClr val="557FF5"/>
                  </a:gs>
                  <a:gs pos="100000">
                    <a:srgbClr val="3B6B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CC40A1-47F1-4445-9B4F-3A3C8323175C}"/>
                </a:ext>
              </a:extLst>
            </p:cNvPr>
            <p:cNvSpPr/>
            <p:nvPr/>
          </p:nvSpPr>
          <p:spPr>
            <a:xfrm>
              <a:off x="7051199" y="1460225"/>
              <a:ext cx="366456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웹</a:t>
              </a:r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애플리케이션</a:t>
              </a:r>
              <a:endParaRPr lang="ko-KR" altLang="en-US" sz="3600" b="1" dirty="0">
                <a:gradFill>
                  <a:gsLst>
                    <a:gs pos="0">
                      <a:srgbClr val="93D1DC"/>
                    </a:gs>
                    <a:gs pos="72000">
                      <a:srgbClr val="5190C5"/>
                    </a:gs>
                    <a:gs pos="100000">
                      <a:srgbClr val="31798F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41FF59-68A7-431F-BEEC-6FF1B34F2C94}"/>
                </a:ext>
              </a:extLst>
            </p:cNvPr>
            <p:cNvSpPr/>
            <p:nvPr/>
          </p:nvSpPr>
          <p:spPr>
            <a:xfrm>
              <a:off x="6518775" y="2519728"/>
              <a:ext cx="5109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직접 안내에 필요한 </a:t>
              </a:r>
              <a:r>
                <a:rPr lang="ko-KR" altLang="en-US" sz="2800" dirty="0">
                  <a:gradFill>
                    <a:gsLst>
                      <a:gs pos="0">
                        <a:srgbClr val="6188F5"/>
                      </a:gs>
                      <a:gs pos="60000">
                        <a:srgbClr val="396AF3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등록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590F131-9A04-42DF-85FF-9FC54B41B974}"/>
                </a:ext>
              </a:extLst>
            </p:cNvPr>
            <p:cNvSpPr/>
            <p:nvPr/>
          </p:nvSpPr>
          <p:spPr>
            <a:xfrm>
              <a:off x="6518775" y="3167390"/>
              <a:ext cx="49920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시각장애인 </a:t>
              </a:r>
              <a:r>
                <a:rPr lang="ko-KR" altLang="en-US" sz="2800" dirty="0">
                  <a:gradFill>
                    <a:gsLst>
                      <a:gs pos="0">
                        <a:srgbClr val="6188F5"/>
                      </a:gs>
                      <a:gs pos="60000">
                        <a:srgbClr val="396AF3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친화적인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UI / UX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6B6617B-E0E0-4FB3-AF5D-6D741859EDEF}"/>
                </a:ext>
              </a:extLst>
            </p:cNvPr>
            <p:cNvSpPr/>
            <p:nvPr/>
          </p:nvSpPr>
          <p:spPr>
            <a:xfrm>
              <a:off x="6518775" y="3815052"/>
              <a:ext cx="44149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gradFill>
                    <a:gsLst>
                      <a:gs pos="0">
                        <a:srgbClr val="6188F5"/>
                      </a:gs>
                      <a:gs pos="60000">
                        <a:srgbClr val="396AF3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돋보기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기능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EDE7D3C-EFDC-40C4-99D7-6CCF36FA708E}"/>
                </a:ext>
              </a:extLst>
            </p:cNvPr>
            <p:cNvSpPr/>
            <p:nvPr/>
          </p:nvSpPr>
          <p:spPr>
            <a:xfrm>
              <a:off x="6518775" y="4462714"/>
              <a:ext cx="44149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gradFill>
                    <a:gsLst>
                      <a:gs pos="0">
                        <a:srgbClr val="6188F5"/>
                      </a:gs>
                      <a:gs pos="60000">
                        <a:srgbClr val="396AF3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빛 밝기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안내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113A7B-B69F-417E-A44A-141EAE7F3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206" y="4076662"/>
              <a:ext cx="2427066" cy="161804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6EE435-579F-484D-9ECC-A594B91E650B}"/>
              </a:ext>
            </a:extLst>
          </p:cNvPr>
          <p:cNvGrpSpPr/>
          <p:nvPr/>
        </p:nvGrpSpPr>
        <p:grpSpPr>
          <a:xfrm>
            <a:off x="693605" y="1446577"/>
            <a:ext cx="4955044" cy="4365014"/>
            <a:chOff x="693605" y="1446577"/>
            <a:chExt cx="4955044" cy="436501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636411E-AF4F-4FAB-885D-35DB38BEE0D6}"/>
                </a:ext>
              </a:extLst>
            </p:cNvPr>
            <p:cNvSpPr/>
            <p:nvPr/>
          </p:nvSpPr>
          <p:spPr>
            <a:xfrm>
              <a:off x="693605" y="1690309"/>
              <a:ext cx="4955044" cy="4121282"/>
            </a:xfrm>
            <a:prstGeom prst="roundRect">
              <a:avLst>
                <a:gd name="adj" fmla="val 12208"/>
              </a:avLst>
            </a:prstGeom>
            <a:noFill/>
            <a:ln w="28575">
              <a:gradFill>
                <a:gsLst>
                  <a:gs pos="0">
                    <a:srgbClr val="7D9DF7"/>
                  </a:gs>
                  <a:gs pos="72000">
                    <a:srgbClr val="557FF5"/>
                  </a:gs>
                  <a:gs pos="100000">
                    <a:srgbClr val="3B6B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19E107-1CF0-4565-9792-384ECEEEBDF9}"/>
                </a:ext>
              </a:extLst>
            </p:cNvPr>
            <p:cNvSpPr/>
            <p:nvPr/>
          </p:nvSpPr>
          <p:spPr>
            <a:xfrm>
              <a:off x="1736950" y="1446577"/>
              <a:ext cx="29031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사물인식 모듈</a:t>
              </a:r>
              <a:endParaRPr lang="ko-KR" altLang="en-US" sz="36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FDD76C8-B53B-4E26-9286-79023AF1A60B}"/>
                </a:ext>
              </a:extLst>
            </p:cNvPr>
            <p:cNvSpPr/>
            <p:nvPr/>
          </p:nvSpPr>
          <p:spPr>
            <a:xfrm>
              <a:off x="1034012" y="2455222"/>
              <a:ext cx="34330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gradFill flip="none" rotWithShape="1">
                    <a:gsLst>
                      <a:gs pos="0">
                        <a:srgbClr val="6A8FF6"/>
                      </a:gs>
                      <a:gs pos="48000">
                        <a:srgbClr val="3B6BF3"/>
                      </a:gs>
                      <a:gs pos="100000">
                        <a:srgbClr val="0D41D5"/>
                      </a:gs>
                    </a:gsLst>
                    <a:lin ang="5400000" scaled="1"/>
                    <a:tileRect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YOLO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알고리즘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1D6ED3A-3C64-4653-8A60-6E0D89BF6B57}"/>
                </a:ext>
              </a:extLst>
            </p:cNvPr>
            <p:cNvSpPr/>
            <p:nvPr/>
          </p:nvSpPr>
          <p:spPr>
            <a:xfrm>
              <a:off x="1037623" y="3132375"/>
              <a:ext cx="3433010" cy="58477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gradFill flip="none" rotWithShape="1">
                    <a:gsLst>
                      <a:gs pos="0">
                        <a:srgbClr val="6A8FF6"/>
                      </a:gs>
                      <a:gs pos="48000">
                        <a:srgbClr val="3B6BF3"/>
                      </a:gs>
                      <a:gs pos="100000">
                        <a:srgbClr val="0D41D5"/>
                      </a:gs>
                    </a:gsLst>
                    <a:lin ang="5400000" scaled="1"/>
                    <a:tileRect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사물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인식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7B83437-126C-496D-9F63-E118B3AE470A}"/>
                </a:ext>
              </a:extLst>
            </p:cNvPr>
            <p:cNvSpPr/>
            <p:nvPr/>
          </p:nvSpPr>
          <p:spPr>
            <a:xfrm>
              <a:off x="1027261" y="3810566"/>
              <a:ext cx="34330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gradFill flip="none" rotWithShape="1">
                    <a:gsLst>
                      <a:gs pos="0">
                        <a:srgbClr val="6A8FF6"/>
                      </a:gs>
                      <a:gs pos="48000">
                        <a:srgbClr val="3B6BF3"/>
                      </a:gs>
                      <a:gs pos="100000">
                        <a:srgbClr val="0D41D5"/>
                      </a:gs>
                    </a:gsLst>
                    <a:lin ang="5400000" scaled="1"/>
                    <a:tileRect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문자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인식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B7495D-7DF4-4D72-9ED7-FD80E6876B07}"/>
                </a:ext>
              </a:extLst>
            </p:cNvPr>
            <p:cNvSpPr/>
            <p:nvPr/>
          </p:nvSpPr>
          <p:spPr>
            <a:xfrm>
              <a:off x="1027261" y="4487536"/>
              <a:ext cx="34330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gradFill flip="none" rotWithShape="1">
                    <a:gsLst>
                      <a:gs pos="0">
                        <a:srgbClr val="6A8FF6"/>
                      </a:gs>
                      <a:gs pos="48000">
                        <a:srgbClr val="3B6BF3"/>
                      </a:gs>
                      <a:gs pos="100000">
                        <a:srgbClr val="0D41D5"/>
                      </a:gs>
                    </a:gsLst>
                    <a:lin ang="5400000" scaled="1"/>
                    <a:tileRect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색상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인식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CA25134-17C5-4080-9D52-0259FF9957FE}"/>
                </a:ext>
              </a:extLst>
            </p:cNvPr>
            <p:cNvGrpSpPr/>
            <p:nvPr/>
          </p:nvGrpSpPr>
          <p:grpSpPr>
            <a:xfrm>
              <a:off x="4059070" y="4338272"/>
              <a:ext cx="1150989" cy="1171408"/>
              <a:chOff x="1766533" y="2686963"/>
              <a:chExt cx="2155643" cy="2193885"/>
            </a:xfrm>
          </p:grpSpPr>
          <p:pic>
            <p:nvPicPr>
              <p:cNvPr id="25" name="그림 24" descr="옅은, 그리기이(가) 표시된 사진&#10;&#10;자동 생성된 설명">
                <a:extLst>
                  <a:ext uri="{FF2B5EF4-FFF2-40B4-BE49-F238E27FC236}">
                    <a16:creationId xmlns:a16="http://schemas.microsoft.com/office/drawing/2014/main" id="{9216B48B-CFDC-4DB8-A092-456219337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2653" y="2986517"/>
                <a:ext cx="1458185" cy="1458185"/>
              </a:xfrm>
              <a:prstGeom prst="rect">
                <a:avLst/>
              </a:prstGeom>
            </p:spPr>
          </p:pic>
          <p:sp>
            <p:nvSpPr>
              <p:cNvPr id="26" name="L 도형 25">
                <a:extLst>
                  <a:ext uri="{FF2B5EF4-FFF2-40B4-BE49-F238E27FC236}">
                    <a16:creationId xmlns:a16="http://schemas.microsoft.com/office/drawing/2014/main" id="{20523070-A08E-40CE-BD8F-9E259EAC84D1}"/>
                  </a:ext>
                </a:extLst>
              </p:cNvPr>
              <p:cNvSpPr/>
              <p:nvPr/>
            </p:nvSpPr>
            <p:spPr>
              <a:xfrm rot="10800000" flipH="1" flipV="1">
                <a:off x="1766533" y="4288608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L 도형 26">
                <a:extLst>
                  <a:ext uri="{FF2B5EF4-FFF2-40B4-BE49-F238E27FC236}">
                    <a16:creationId xmlns:a16="http://schemas.microsoft.com/office/drawing/2014/main" id="{3559B765-EF54-4980-BCDC-15169F9F776E}"/>
                  </a:ext>
                </a:extLst>
              </p:cNvPr>
              <p:cNvSpPr/>
              <p:nvPr/>
            </p:nvSpPr>
            <p:spPr>
              <a:xfrm rot="5400000" flipH="1" flipV="1">
                <a:off x="3348582" y="4307254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L 도형 27">
                <a:extLst>
                  <a:ext uri="{FF2B5EF4-FFF2-40B4-BE49-F238E27FC236}">
                    <a16:creationId xmlns:a16="http://schemas.microsoft.com/office/drawing/2014/main" id="{84E9CD0C-023A-4FF8-8C26-FD62DE0DA8C3}"/>
                  </a:ext>
                </a:extLst>
              </p:cNvPr>
              <p:cNvSpPr/>
              <p:nvPr/>
            </p:nvSpPr>
            <p:spPr>
              <a:xfrm flipH="1" flipV="1">
                <a:off x="3367228" y="2690397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L 도형 28">
                <a:extLst>
                  <a:ext uri="{FF2B5EF4-FFF2-40B4-BE49-F238E27FC236}">
                    <a16:creationId xmlns:a16="http://schemas.microsoft.com/office/drawing/2014/main" id="{EC9C1501-2E1B-44CF-8898-64B3D8239087}"/>
                  </a:ext>
                </a:extLst>
              </p:cNvPr>
              <p:cNvSpPr/>
              <p:nvPr/>
            </p:nvSpPr>
            <p:spPr>
              <a:xfrm rot="16200000" flipH="1" flipV="1">
                <a:off x="1785179" y="2668317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47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D31491-6536-4FD9-B437-37BD6BEF18BC}"/>
              </a:ext>
            </a:extLst>
          </p:cNvPr>
          <p:cNvSpPr/>
          <p:nvPr/>
        </p:nvSpPr>
        <p:spPr>
          <a:xfrm>
            <a:off x="2776447" y="2105561"/>
            <a:ext cx="6639105" cy="26468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Q&amp;A</a:t>
            </a:r>
            <a:endParaRPr lang="ko-KR" altLang="en-US" sz="16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F8719F86-7B5F-491A-82F1-7C99FE1E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9C98B-7985-408E-841C-53AC98376341}"/>
              </a:ext>
            </a:extLst>
          </p:cNvPr>
          <p:cNvSpPr txBox="1"/>
          <p:nvPr/>
        </p:nvSpPr>
        <p:spPr>
          <a:xfrm>
            <a:off x="813754" y="235610"/>
            <a:ext cx="3736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질의응답</a:t>
            </a:r>
            <a:endParaRPr lang="ko-KR" altLang="en-US" sz="4800" dirty="0">
              <a:solidFill>
                <a:srgbClr val="5151FD"/>
              </a:solidFill>
              <a:effectLst>
                <a:outerShdw dist="25400" dir="4800000" algn="ctr" rotWithShape="0">
                  <a:schemeClr val="tx1"/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5CF382-CAB5-4244-A13D-169CD0E2263D}"/>
              </a:ext>
            </a:extLst>
          </p:cNvPr>
          <p:cNvGrpSpPr/>
          <p:nvPr/>
        </p:nvGrpSpPr>
        <p:grpSpPr>
          <a:xfrm>
            <a:off x="267939" y="216999"/>
            <a:ext cx="699213" cy="693184"/>
            <a:chOff x="5092973" y="549997"/>
            <a:chExt cx="2306774" cy="1816925"/>
          </a:xfrm>
        </p:grpSpPr>
        <p:sp>
          <p:nvSpPr>
            <p:cNvPr id="16" name="직사각형 41">
              <a:extLst>
                <a:ext uri="{FF2B5EF4-FFF2-40B4-BE49-F238E27FC236}">
                  <a16:creationId xmlns:a16="http://schemas.microsoft.com/office/drawing/2014/main" id="{F545F874-D24C-49B8-94C3-9A3AE86FDCFA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17" name="이등변 삼각형 42">
              <a:extLst>
                <a:ext uri="{FF2B5EF4-FFF2-40B4-BE49-F238E27FC236}">
                  <a16:creationId xmlns:a16="http://schemas.microsoft.com/office/drawing/2014/main" id="{2400498F-8EC2-4638-B1AF-C221D6572360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이등변 삼각형 43">
              <a:extLst>
                <a:ext uri="{FF2B5EF4-FFF2-40B4-BE49-F238E27FC236}">
                  <a16:creationId xmlns:a16="http://schemas.microsoft.com/office/drawing/2014/main" id="{9C4D8534-07C8-4F3D-B9CC-7F96D908AAF6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17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31C7AE-2A5A-4B67-B7C5-E4ACDF38AEDB}"/>
              </a:ext>
            </a:extLst>
          </p:cNvPr>
          <p:cNvSpPr/>
          <p:nvPr/>
        </p:nvSpPr>
        <p:spPr>
          <a:xfrm>
            <a:off x="2551259" y="2497976"/>
            <a:ext cx="708948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11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3C2814D-DBD2-487B-9DE1-DE0341A8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68B026-0E12-46F4-89AC-8C5E537A0881}"/>
              </a:ext>
            </a:extLst>
          </p:cNvPr>
          <p:cNvGrpSpPr/>
          <p:nvPr/>
        </p:nvGrpSpPr>
        <p:grpSpPr>
          <a:xfrm>
            <a:off x="196268" y="140681"/>
            <a:ext cx="699213" cy="693184"/>
            <a:chOff x="5092973" y="549997"/>
            <a:chExt cx="2306774" cy="1816925"/>
          </a:xfrm>
        </p:grpSpPr>
        <p:sp>
          <p:nvSpPr>
            <p:cNvPr id="25" name="직사각형 41">
              <a:extLst>
                <a:ext uri="{FF2B5EF4-FFF2-40B4-BE49-F238E27FC236}">
                  <a16:creationId xmlns:a16="http://schemas.microsoft.com/office/drawing/2014/main" id="{0CC53ADC-A480-4E84-B868-6E15600DB093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26" name="이등변 삼각형 42">
              <a:extLst>
                <a:ext uri="{FF2B5EF4-FFF2-40B4-BE49-F238E27FC236}">
                  <a16:creationId xmlns:a16="http://schemas.microsoft.com/office/drawing/2014/main" id="{F42E7287-A886-48EE-A11B-F6B856F17B64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이등변 삼각형 43">
              <a:extLst>
                <a:ext uri="{FF2B5EF4-FFF2-40B4-BE49-F238E27FC236}">
                  <a16:creationId xmlns:a16="http://schemas.microsoft.com/office/drawing/2014/main" id="{8279F821-0CA1-41AB-A766-7DA1D2BC584E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999299-86E8-4C3D-A969-683237DAF7AB}"/>
              </a:ext>
            </a:extLst>
          </p:cNvPr>
          <p:cNvGrpSpPr/>
          <p:nvPr/>
        </p:nvGrpSpPr>
        <p:grpSpPr>
          <a:xfrm>
            <a:off x="0" y="2258950"/>
            <a:ext cx="12025670" cy="1638824"/>
            <a:chOff x="71236" y="3062611"/>
            <a:chExt cx="12025670" cy="163882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52E7BB4-467E-4BF4-98DE-6C06FB5EC369}"/>
                </a:ext>
              </a:extLst>
            </p:cNvPr>
            <p:cNvGrpSpPr/>
            <p:nvPr/>
          </p:nvGrpSpPr>
          <p:grpSpPr>
            <a:xfrm>
              <a:off x="781874" y="3650538"/>
              <a:ext cx="10628252" cy="414598"/>
              <a:chOff x="1260485" y="3276992"/>
              <a:chExt cx="7793474" cy="30401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613284D-AECB-49B9-B161-736CD2BAF3B4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>
              <a:xfrm>
                <a:off x="1260485" y="3429000"/>
                <a:ext cx="7793474" cy="0"/>
              </a:xfrm>
              <a:prstGeom prst="line">
                <a:avLst/>
              </a:prstGeom>
              <a:ln w="28575">
                <a:solidFill>
                  <a:srgbClr val="0D41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38C9F5F-EEAA-40A8-BF68-40472B2F12CF}"/>
                  </a:ext>
                </a:extLst>
              </p:cNvPr>
              <p:cNvSpPr/>
              <p:nvPr/>
            </p:nvSpPr>
            <p:spPr>
              <a:xfrm>
                <a:off x="1260485" y="3276992"/>
                <a:ext cx="300722" cy="3040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D4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7D21454-544A-4C3E-AD91-95AAB8B9468B}"/>
                  </a:ext>
                </a:extLst>
              </p:cNvPr>
              <p:cNvSpPr/>
              <p:nvPr/>
            </p:nvSpPr>
            <p:spPr>
              <a:xfrm>
                <a:off x="3133673" y="3276992"/>
                <a:ext cx="300722" cy="3040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D4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4D73D89-B4E2-42D6-87A0-70598B385BBE}"/>
                  </a:ext>
                </a:extLst>
              </p:cNvPr>
              <p:cNvSpPr/>
              <p:nvPr/>
            </p:nvSpPr>
            <p:spPr>
              <a:xfrm>
                <a:off x="5006861" y="3276992"/>
                <a:ext cx="300722" cy="3040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D4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BEDF74-2B81-4844-BEA3-4F33E50D1B52}"/>
                  </a:ext>
                </a:extLst>
              </p:cNvPr>
              <p:cNvSpPr/>
              <p:nvPr/>
            </p:nvSpPr>
            <p:spPr>
              <a:xfrm>
                <a:off x="6880049" y="3276992"/>
                <a:ext cx="300722" cy="3040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D4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A2121A2-2E82-41F4-87A7-EE1841E57668}"/>
                  </a:ext>
                </a:extLst>
              </p:cNvPr>
              <p:cNvSpPr/>
              <p:nvPr/>
            </p:nvSpPr>
            <p:spPr>
              <a:xfrm>
                <a:off x="8753237" y="3276992"/>
                <a:ext cx="300722" cy="3040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D4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60133D-46E4-4544-A146-6169EC3CC87A}"/>
                </a:ext>
              </a:extLst>
            </p:cNvPr>
            <p:cNvSpPr txBox="1"/>
            <p:nvPr/>
          </p:nvSpPr>
          <p:spPr>
            <a:xfrm>
              <a:off x="10217661" y="3097997"/>
              <a:ext cx="1879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gradFill>
                    <a:gsLst>
                      <a:gs pos="0">
                        <a:srgbClr val="6A8FF6"/>
                      </a:gs>
                      <a:gs pos="72000">
                        <a:srgbClr val="4C78F4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개발계획</a:t>
              </a:r>
              <a:endParaRPr lang="en-US" altLang="ko-KR" sz="2800" b="1" dirty="0">
                <a:gradFill>
                  <a:gsLst>
                    <a:gs pos="0">
                      <a:srgbClr val="6A8FF6"/>
                    </a:gs>
                    <a:gs pos="72000">
                      <a:srgbClr val="4C78F4"/>
                    </a:gs>
                    <a:gs pos="100000">
                      <a:srgbClr val="104BF0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B507D4-4142-486E-9F9D-0D85A5AAD82B}"/>
                </a:ext>
              </a:extLst>
            </p:cNvPr>
            <p:cNvSpPr txBox="1"/>
            <p:nvPr/>
          </p:nvSpPr>
          <p:spPr>
            <a:xfrm>
              <a:off x="71236" y="3127318"/>
              <a:ext cx="1876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gradFill>
                    <a:gsLst>
                      <a:gs pos="0">
                        <a:srgbClr val="6A8FF6"/>
                      </a:gs>
                      <a:gs pos="72000">
                        <a:srgbClr val="4C78F4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개요</a:t>
              </a:r>
              <a:endParaRPr lang="en-US" altLang="ko-KR" sz="2800" b="1" dirty="0">
                <a:gradFill>
                  <a:gsLst>
                    <a:gs pos="0">
                      <a:srgbClr val="6A8FF6"/>
                    </a:gs>
                    <a:gs pos="72000">
                      <a:srgbClr val="4C78F4"/>
                    </a:gs>
                    <a:gs pos="100000">
                      <a:srgbClr val="104BF0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CCFE9-754A-4B60-B25F-E2061E6B4C08}"/>
                </a:ext>
              </a:extLst>
            </p:cNvPr>
            <p:cNvSpPr txBox="1"/>
            <p:nvPr/>
          </p:nvSpPr>
          <p:spPr>
            <a:xfrm>
              <a:off x="2380688" y="4147492"/>
              <a:ext cx="2307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gradFill>
                    <a:gsLst>
                      <a:gs pos="0">
                        <a:srgbClr val="6A8FF6"/>
                      </a:gs>
                      <a:gs pos="72000">
                        <a:srgbClr val="4C78F4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벤치마킹</a:t>
              </a:r>
              <a:endParaRPr lang="en-US" altLang="ko-KR" sz="2800" b="1" dirty="0">
                <a:gradFill>
                  <a:gsLst>
                    <a:gs pos="0">
                      <a:srgbClr val="6A8FF6"/>
                    </a:gs>
                    <a:gs pos="72000">
                      <a:srgbClr val="4C78F4"/>
                    </a:gs>
                    <a:gs pos="100000">
                      <a:srgbClr val="104BF0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8FCF5-532E-4A4C-B015-BCEE2C46E4DC}"/>
                </a:ext>
              </a:extLst>
            </p:cNvPr>
            <p:cNvSpPr txBox="1"/>
            <p:nvPr/>
          </p:nvSpPr>
          <p:spPr>
            <a:xfrm>
              <a:off x="4942258" y="3062611"/>
              <a:ext cx="2307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gradFill>
                    <a:gsLst>
                      <a:gs pos="0">
                        <a:srgbClr val="6A8FF6"/>
                      </a:gs>
                      <a:gs pos="72000">
                        <a:srgbClr val="4C78F4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주요서비스</a:t>
              </a:r>
              <a:endParaRPr lang="en-US" altLang="ko-KR" sz="2800" b="1" dirty="0">
                <a:gradFill>
                  <a:gsLst>
                    <a:gs pos="0">
                      <a:srgbClr val="6A8FF6"/>
                    </a:gs>
                    <a:gs pos="72000">
                      <a:srgbClr val="4C78F4"/>
                    </a:gs>
                    <a:gs pos="100000">
                      <a:srgbClr val="104BF0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7DE404-8B64-4F78-9675-3D2320CF375D}"/>
                </a:ext>
              </a:extLst>
            </p:cNvPr>
            <p:cNvSpPr txBox="1"/>
            <p:nvPr/>
          </p:nvSpPr>
          <p:spPr>
            <a:xfrm>
              <a:off x="7496795" y="4178215"/>
              <a:ext cx="2307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gradFill>
                    <a:gsLst>
                      <a:gs pos="0">
                        <a:srgbClr val="6A8FF6"/>
                      </a:gs>
                      <a:gs pos="72000">
                        <a:srgbClr val="4C78F4"/>
                      </a:gs>
                      <a:gs pos="100000">
                        <a:srgbClr val="104BF0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관련기술</a:t>
              </a:r>
              <a:endParaRPr lang="en-US" altLang="ko-KR" sz="2800" b="1" dirty="0">
                <a:gradFill>
                  <a:gsLst>
                    <a:gs pos="0">
                      <a:srgbClr val="6A8FF6"/>
                    </a:gs>
                    <a:gs pos="72000">
                      <a:srgbClr val="4C78F4"/>
                    </a:gs>
                    <a:gs pos="100000">
                      <a:srgbClr val="104BF0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C4FDDD-8CC0-4B10-8522-23BB6F3F339A}"/>
              </a:ext>
            </a:extLst>
          </p:cNvPr>
          <p:cNvSpPr txBox="1"/>
          <p:nvPr/>
        </p:nvSpPr>
        <p:spPr>
          <a:xfrm>
            <a:off x="703872" y="209851"/>
            <a:ext cx="4684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  <a:endParaRPr lang="ko-KR" altLang="en-US" sz="4400" dirty="0">
              <a:solidFill>
                <a:srgbClr val="5151FD"/>
              </a:solidFill>
              <a:effectLst>
                <a:outerShdw dist="25400" dir="4800000" algn="ctr" rotWithShape="0">
                  <a:schemeClr val="tx1"/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7F308-19B9-44D9-BDE8-37001ABCB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t="14642" r="9997" b="7177"/>
          <a:stretch/>
        </p:blipFill>
        <p:spPr>
          <a:xfrm flipH="1">
            <a:off x="8872801" y="3645859"/>
            <a:ext cx="3111325" cy="30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6AE85480-F1E8-4E18-BDD2-1BD0AAA8D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4" b="28548"/>
          <a:stretch/>
        </p:blipFill>
        <p:spPr>
          <a:xfrm>
            <a:off x="0" y="-2654"/>
            <a:ext cx="12192000" cy="40572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BDA0C4-2DC3-4736-9CC5-B2875B48C2DA}"/>
              </a:ext>
            </a:extLst>
          </p:cNvPr>
          <p:cNvSpPr/>
          <p:nvPr/>
        </p:nvSpPr>
        <p:spPr>
          <a:xfrm>
            <a:off x="0" y="-23974"/>
            <a:ext cx="12192000" cy="4078615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ECF7B-4DBF-403E-8F96-A9818BAB7F7C}"/>
              </a:ext>
            </a:extLst>
          </p:cNvPr>
          <p:cNvSpPr txBox="1"/>
          <p:nvPr/>
        </p:nvSpPr>
        <p:spPr>
          <a:xfrm>
            <a:off x="522224" y="4384393"/>
            <a:ext cx="11412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바탕체 Light" panose="02020603020101020101" pitchFamily="18" charset="-127"/>
                <a:ea typeface="KoPub바탕체 Light" panose="02020603020101020101" pitchFamily="18" charset="-127"/>
              </a:rPr>
              <a:t>시각의 보조가 필요한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dist="12700" dir="4800000" algn="ctr" rotWithShape="0">
                  <a:schemeClr val="tx1"/>
                </a:outerShdw>
              </a:effectLst>
              <a:latin typeface="KoPub바탕체 Light" panose="02020603020101020101" pitchFamily="18" charset="-127"/>
              <a:ea typeface="KoPub바탕체 Light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바탕체 Light" panose="02020603020101020101" pitchFamily="18" charset="-127"/>
                <a:ea typeface="KoPub바탕체 Light" panose="02020603020101020101" pitchFamily="18" charset="-127"/>
              </a:rPr>
              <a:t>사용자의 생활에 </a:t>
            </a:r>
            <a:r>
              <a:rPr lang="ko-KR" altLang="en-US" sz="4800" dirty="0">
                <a:solidFill>
                  <a:srgbClr val="4C78F4"/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바탕체 Light" panose="02020603020101020101" pitchFamily="18" charset="-127"/>
                <a:ea typeface="KoPub바탕체 Light" panose="02020603020101020101" pitchFamily="18" charset="-127"/>
              </a:rPr>
              <a:t>도움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바탕체 Light" panose="02020603020101020101" pitchFamily="18" charset="-127"/>
                <a:ea typeface="KoPub바탕체 Light" panose="02020603020101020101" pitchFamily="18" charset="-127"/>
              </a:rPr>
              <a:t>을 주는 서비스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463264-2E8C-4FAE-8C49-64A5F065D00B}"/>
              </a:ext>
            </a:extLst>
          </p:cNvPr>
          <p:cNvGrpSpPr/>
          <p:nvPr/>
        </p:nvGrpSpPr>
        <p:grpSpPr>
          <a:xfrm>
            <a:off x="5407704" y="903947"/>
            <a:ext cx="5517045" cy="2646921"/>
            <a:chOff x="5873889" y="994434"/>
            <a:chExt cx="4992680" cy="218511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F10EC-488A-444D-BA17-3ECC8BE1E401}"/>
                </a:ext>
              </a:extLst>
            </p:cNvPr>
            <p:cNvSpPr txBox="1"/>
            <p:nvPr/>
          </p:nvSpPr>
          <p:spPr>
            <a:xfrm>
              <a:off x="10112768" y="994434"/>
              <a:ext cx="753801" cy="218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600" b="1" dirty="0">
                  <a:solidFill>
                    <a:schemeClr val="bg1"/>
                  </a:solidFill>
                  <a:latin typeface="Noto Sans Thin" panose="020B0202040504020204" pitchFamily="34"/>
                  <a:ea typeface="Noto Sans Thin" panose="020B0202040504020204" pitchFamily="34"/>
                  <a:cs typeface="Noto Sans Thin" panose="020B0202040504020204" pitchFamily="34"/>
                </a:rPr>
                <a:t>]</a:t>
              </a:r>
              <a:endParaRPr lang="ko-KR" altLang="en-US" sz="16600" b="1" dirty="0">
                <a:solidFill>
                  <a:schemeClr val="bg1"/>
                </a:solidFill>
                <a:latin typeface="Noto Sans Thin" panose="020B0202040504020204" pitchFamily="34"/>
                <a:cs typeface="Noto Sans Thin" panose="020B0202040504020204" pitchFamily="3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A3FBEF-D11F-4533-B448-2056FEECEC5C}"/>
                </a:ext>
              </a:extLst>
            </p:cNvPr>
            <p:cNvSpPr txBox="1"/>
            <p:nvPr/>
          </p:nvSpPr>
          <p:spPr>
            <a:xfrm>
              <a:off x="6734045" y="1440681"/>
              <a:ext cx="3299583" cy="1537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rgbClr val="4C78F4"/>
                  </a:solidFill>
                  <a:latin typeface="Noto Sans Thin" panose="020B0202040504020204" pitchFamily="34"/>
                  <a:ea typeface="Noto Sans Thin" panose="020B0202040504020204" pitchFamily="34"/>
                  <a:cs typeface="Noto Sans Thin" panose="020B0202040504020204" pitchFamily="34"/>
                </a:rPr>
                <a:t>A</a:t>
              </a:r>
              <a:r>
                <a:rPr lang="en-US" altLang="ko-KR" sz="11500" b="1" dirty="0">
                  <a:solidFill>
                    <a:schemeClr val="bg1"/>
                  </a:solidFill>
                  <a:latin typeface="Noto Sans Thin" panose="020B0202040504020204" pitchFamily="34"/>
                  <a:ea typeface="Noto Sans Thin" panose="020B0202040504020204" pitchFamily="34"/>
                  <a:cs typeface="Noto Sans Thin" panose="020B0202040504020204" pitchFamily="34"/>
                </a:rPr>
                <a:t>·EYE</a:t>
              </a:r>
              <a:endParaRPr lang="ko-KR" altLang="en-US" sz="11500" b="1" dirty="0">
                <a:solidFill>
                  <a:schemeClr val="bg1"/>
                </a:solidFill>
                <a:latin typeface="Noto Sans Thin" panose="020B0202040504020204" pitchFamily="34"/>
                <a:cs typeface="Noto Sans Thin" panose="020B0202040504020204" pitchFamily="3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761B80-64DE-4748-B1B9-35482F6ED4FB}"/>
                </a:ext>
              </a:extLst>
            </p:cNvPr>
            <p:cNvSpPr txBox="1"/>
            <p:nvPr/>
          </p:nvSpPr>
          <p:spPr>
            <a:xfrm>
              <a:off x="5873889" y="994469"/>
              <a:ext cx="753801" cy="218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bg1"/>
                  </a:solidFill>
                  <a:latin typeface="Noto Sans Thin" panose="020B0202040504020204" pitchFamily="34"/>
                  <a:ea typeface="Noto Sans Thin" panose="020B0202040504020204" pitchFamily="34"/>
                  <a:cs typeface="Noto Sans Thin" panose="020B0202040504020204" pitchFamily="34"/>
                </a:rPr>
                <a:t>[</a:t>
              </a:r>
              <a:endParaRPr lang="ko-KR" altLang="en-US" sz="16600" b="1" dirty="0">
                <a:solidFill>
                  <a:schemeClr val="bg1"/>
                </a:solidFill>
                <a:latin typeface="Noto Sans Thin" panose="020B0202040504020204" pitchFamily="34"/>
                <a:cs typeface="Noto Sans Thin" panose="020B0202040504020204" pitchFamily="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3DFE03B-1EBF-440E-BDF5-54C48DFFA1D2}"/>
              </a:ext>
            </a:extLst>
          </p:cNvPr>
          <p:cNvSpPr txBox="1"/>
          <p:nvPr/>
        </p:nvSpPr>
        <p:spPr>
          <a:xfrm>
            <a:off x="992126" y="1702150"/>
            <a:ext cx="492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바탕체 Light" panose="02020603020101020101" pitchFamily="18" charset="-127"/>
                <a:ea typeface="KoPub바탕체 Light" panose="02020603020101020101" pitchFamily="18" charset="-127"/>
              </a:rPr>
              <a:t>당신의 눈을 위해서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0BF472-57EB-4830-A62F-46FD33795571}"/>
              </a:ext>
            </a:extLst>
          </p:cNvPr>
          <p:cNvSpPr txBox="1"/>
          <p:nvPr/>
        </p:nvSpPr>
        <p:spPr>
          <a:xfrm>
            <a:off x="336084" y="2283618"/>
            <a:ext cx="623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4C78F4"/>
                </a:solidFill>
              </a:rPr>
              <a:t>あ</a:t>
            </a:r>
            <a:r>
              <a:rPr lang="ja-JP" altLang="en-US" sz="3200" dirty="0">
                <a:solidFill>
                  <a:schemeClr val="bg1"/>
                </a:solidFill>
              </a:rPr>
              <a:t>なたの目のため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70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3407A9A-6D1F-4703-AB69-266F3667B700}"/>
              </a:ext>
            </a:extLst>
          </p:cNvPr>
          <p:cNvGrpSpPr/>
          <p:nvPr/>
        </p:nvGrpSpPr>
        <p:grpSpPr>
          <a:xfrm>
            <a:off x="-1324941" y="1481531"/>
            <a:ext cx="11241972" cy="4266450"/>
            <a:chOff x="5025139" y="2703152"/>
            <a:chExt cx="8510047" cy="32296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D0C1F84-75CD-488F-8F21-A7E664CF4F1F}"/>
                </a:ext>
              </a:extLst>
            </p:cNvPr>
            <p:cNvGrpSpPr/>
            <p:nvPr/>
          </p:nvGrpSpPr>
          <p:grpSpPr>
            <a:xfrm>
              <a:off x="6262378" y="2703152"/>
              <a:ext cx="7272808" cy="3229655"/>
              <a:chOff x="6262378" y="2703152"/>
              <a:chExt cx="7272808" cy="322965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0ABC2A3-B7EE-486D-B530-F102B75D0A92}"/>
                  </a:ext>
                </a:extLst>
              </p:cNvPr>
              <p:cNvGrpSpPr/>
              <p:nvPr/>
            </p:nvGrpSpPr>
            <p:grpSpPr>
              <a:xfrm>
                <a:off x="6722770" y="2703152"/>
                <a:ext cx="5660705" cy="2924957"/>
                <a:chOff x="6447318" y="2332680"/>
                <a:chExt cx="5660705" cy="292495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F376F8A0-64B4-4824-864E-189D4C696CD3}"/>
                    </a:ext>
                  </a:extLst>
                </p:cNvPr>
                <p:cNvGrpSpPr/>
                <p:nvPr/>
              </p:nvGrpSpPr>
              <p:grpSpPr>
                <a:xfrm>
                  <a:off x="8175509" y="2609679"/>
                  <a:ext cx="2304256" cy="2489800"/>
                  <a:chOff x="8175509" y="2609679"/>
                  <a:chExt cx="2304256" cy="2489800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7F0EE207-E572-4E45-9CE4-A82908A50206}"/>
                      </a:ext>
                    </a:extLst>
                  </p:cNvPr>
                  <p:cNvGrpSpPr/>
                  <p:nvPr/>
                </p:nvGrpSpPr>
                <p:grpSpPr>
                  <a:xfrm>
                    <a:off x="8319525" y="4769919"/>
                    <a:ext cx="2088232" cy="329560"/>
                    <a:chOff x="2987824" y="4755624"/>
                    <a:chExt cx="2088232" cy="329560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C422AEF0-D71C-4D20-8259-FC95123E13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987824" y="4797152"/>
                      <a:ext cx="720080" cy="28803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BA2D94AA-2D37-443B-8AB0-24E635E5B1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07904" y="4797152"/>
                      <a:ext cx="1296144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타원 37">
                      <a:extLst>
                        <a:ext uri="{FF2B5EF4-FFF2-40B4-BE49-F238E27FC236}">
                          <a16:creationId xmlns:a16="http://schemas.microsoft.com/office/drawing/2014/main" id="{FA7C3E36-D4CB-4450-A252-AD4B68744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4048" y="4755624"/>
                      <a:ext cx="72008" cy="72008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CDF0176F-DC9C-4255-ADC7-0CC5028F3A3A}"/>
                      </a:ext>
                    </a:extLst>
                  </p:cNvPr>
                  <p:cNvGrpSpPr/>
                  <p:nvPr/>
                </p:nvGrpSpPr>
                <p:grpSpPr>
                  <a:xfrm>
                    <a:off x="8175509" y="2609679"/>
                    <a:ext cx="1656184" cy="242312"/>
                    <a:chOff x="2843808" y="2322592"/>
                    <a:chExt cx="1656184" cy="242312"/>
                  </a:xfrm>
                </p:grpSpPr>
                <p:cxnSp>
                  <p:nvCxnSpPr>
                    <p:cNvPr id="33" name="직선 연결선 32">
                      <a:extLst>
                        <a:ext uri="{FF2B5EF4-FFF2-40B4-BE49-F238E27FC236}">
                          <a16:creationId xmlns:a16="http://schemas.microsoft.com/office/drawing/2014/main" id="{78227904-8350-40E9-AEE6-E7547C982D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43808" y="2348880"/>
                      <a:ext cx="288032" cy="21602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C1F52CA1-A91A-4EA4-90D0-9EB021E00E5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131840" y="2348880"/>
                      <a:ext cx="1296144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FC5EE38B-7C82-4C45-A93F-800101930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2322592"/>
                      <a:ext cx="72008" cy="72008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078CF09-9654-4562-AC07-D41583E8D142}"/>
                      </a:ext>
                    </a:extLst>
                  </p:cNvPr>
                  <p:cNvGrpSpPr/>
                  <p:nvPr/>
                </p:nvGrpSpPr>
                <p:grpSpPr>
                  <a:xfrm>
                    <a:off x="8751573" y="3284039"/>
                    <a:ext cx="1584176" cy="216024"/>
                    <a:chOff x="2843808" y="2348880"/>
                    <a:chExt cx="1584176" cy="216024"/>
                  </a:xfrm>
                </p:grpSpPr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F5498CE2-021B-4746-ABB1-F3ACA5F6C39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43808" y="2348880"/>
                      <a:ext cx="288032" cy="21602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DCA6B9FC-9BF3-4D11-8D6E-79E034E4C91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131840" y="2348880"/>
                      <a:ext cx="1296144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7ADCC5F8-EE7A-4F67-98E9-E911E364B9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679565" y="4049839"/>
                    <a:ext cx="432048" cy="324036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A5C43ABC-FCEE-4AE6-869D-6676D2E3EE2D}"/>
                      </a:ext>
                    </a:extLst>
                  </p:cNvPr>
                  <p:cNvCxnSpPr/>
                  <p:nvPr/>
                </p:nvCxnSpPr>
                <p:spPr>
                  <a:xfrm>
                    <a:off x="9111613" y="4045897"/>
                    <a:ext cx="129614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E50EA7AA-E6A1-49A2-90E5-6CF438DD20DD}"/>
                      </a:ext>
                    </a:extLst>
                  </p:cNvPr>
                  <p:cNvSpPr/>
                  <p:nvPr/>
                </p:nvSpPr>
                <p:spPr>
                  <a:xfrm>
                    <a:off x="10407757" y="4019609"/>
                    <a:ext cx="72008" cy="7200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B80BF60F-24C5-4BB0-A0FC-92900A565480}"/>
                      </a:ext>
                    </a:extLst>
                  </p:cNvPr>
                  <p:cNvSpPr/>
                  <p:nvPr/>
                </p:nvSpPr>
                <p:spPr>
                  <a:xfrm>
                    <a:off x="10335749" y="3242496"/>
                    <a:ext cx="72008" cy="7200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7F61E58C-7DD6-457B-9BFC-5423661935FD}"/>
                    </a:ext>
                  </a:extLst>
                </p:cNvPr>
                <p:cNvGrpSpPr/>
                <p:nvPr/>
              </p:nvGrpSpPr>
              <p:grpSpPr>
                <a:xfrm>
                  <a:off x="6447318" y="2332680"/>
                  <a:ext cx="5660705" cy="2924957"/>
                  <a:chOff x="6447318" y="2332680"/>
                  <a:chExt cx="5660705" cy="2924957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AF557AEC-5559-4766-AB54-11918DCAB4B4}"/>
                      </a:ext>
                    </a:extLst>
                  </p:cNvPr>
                  <p:cNvGrpSpPr/>
                  <p:nvPr/>
                </p:nvGrpSpPr>
                <p:grpSpPr>
                  <a:xfrm>
                    <a:off x="6447318" y="2753695"/>
                    <a:ext cx="2546119" cy="2503942"/>
                    <a:chOff x="957693" y="2029270"/>
                    <a:chExt cx="3456879" cy="3399616"/>
                  </a:xfrm>
                </p:grpSpPr>
                <p:sp>
                  <p:nvSpPr>
                    <p:cNvPr id="16" name="원형 25">
                      <a:extLst>
                        <a:ext uri="{FF2B5EF4-FFF2-40B4-BE49-F238E27FC236}">
                          <a16:creationId xmlns:a16="http://schemas.microsoft.com/office/drawing/2014/main" id="{9EE7EA80-08C7-41D9-89E2-5FF1E11C468A}"/>
                        </a:ext>
                      </a:extLst>
                    </p:cNvPr>
                    <p:cNvSpPr/>
                    <p:nvPr/>
                  </p:nvSpPr>
                  <p:spPr>
                    <a:xfrm rot="2154456">
                      <a:off x="1226012" y="2135403"/>
                      <a:ext cx="2878421" cy="3028078"/>
                    </a:xfrm>
                    <a:prstGeom prst="pie">
                      <a:avLst>
                        <a:gd name="adj1" fmla="val 20051968"/>
                        <a:gd name="adj2" fmla="val 9581081"/>
                      </a:avLst>
                    </a:prstGeom>
                    <a:solidFill>
                      <a:srgbClr val="4C78F4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" name="원형 24">
                      <a:extLst>
                        <a:ext uri="{FF2B5EF4-FFF2-40B4-BE49-F238E27FC236}">
                          <a16:creationId xmlns:a16="http://schemas.microsoft.com/office/drawing/2014/main" id="{FA811C79-8F2F-4A9F-BA83-E1457FA1AA1A}"/>
                        </a:ext>
                      </a:extLst>
                    </p:cNvPr>
                    <p:cNvSpPr/>
                    <p:nvPr/>
                  </p:nvSpPr>
                  <p:spPr>
                    <a:xfrm rot="7426596">
                      <a:off x="1133041" y="2199838"/>
                      <a:ext cx="3092389" cy="3080004"/>
                    </a:xfrm>
                    <a:prstGeom prst="pie">
                      <a:avLst>
                        <a:gd name="adj1" fmla="val 4914391"/>
                        <a:gd name="adj2" fmla="val 14630560"/>
                      </a:avLst>
                    </a:prstGeom>
                    <a:solidFill>
                      <a:srgbClr val="5D9CF9"/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" name="원형 23">
                      <a:extLst>
                        <a:ext uri="{FF2B5EF4-FFF2-40B4-BE49-F238E27FC236}">
                          <a16:creationId xmlns:a16="http://schemas.microsoft.com/office/drawing/2014/main" id="{F54FAF33-A116-437D-B255-F5DA96B559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026" y="2060848"/>
                      <a:ext cx="3134942" cy="3312720"/>
                    </a:xfrm>
                    <a:prstGeom prst="pie">
                      <a:avLst>
                        <a:gd name="adj1" fmla="val 4914391"/>
                        <a:gd name="adj2" fmla="val 18651056"/>
                      </a:avLst>
                    </a:prstGeom>
                    <a:solidFill>
                      <a:srgbClr val="40AEF2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" name="원형 16">
                      <a:extLst>
                        <a:ext uri="{FF2B5EF4-FFF2-40B4-BE49-F238E27FC236}">
                          <a16:creationId xmlns:a16="http://schemas.microsoft.com/office/drawing/2014/main" id="{AB2FF551-A67B-4BBC-882B-5D9044E21BF6}"/>
                        </a:ext>
                      </a:extLst>
                    </p:cNvPr>
                    <p:cNvSpPr/>
                    <p:nvPr/>
                  </p:nvSpPr>
                  <p:spPr>
                    <a:xfrm rot="335558">
                      <a:off x="957693" y="2029270"/>
                      <a:ext cx="3456879" cy="3399616"/>
                    </a:xfrm>
                    <a:prstGeom prst="pie">
                      <a:avLst>
                        <a:gd name="adj1" fmla="val 3146900"/>
                        <a:gd name="adj2" fmla="val 12870698"/>
                      </a:avLst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151BEBD-EF62-4B31-96D8-2292EC531A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7419" y="3933375"/>
                      <a:ext cx="1368151" cy="4744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400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  <a:alpha val="2300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49.8%</a:t>
                      </a:r>
                      <a:endParaRPr lang="ko-KR" altLang="en-US" sz="2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C348826-BA80-44E3-ADC0-ECFDFD656E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4899" y="2627244"/>
                      <a:ext cx="928950" cy="3479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600" b="1" dirty="0">
                          <a:ln>
                            <a:solidFill>
                              <a:schemeClr val="bg1">
                                <a:alpha val="23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36.8%</a:t>
                      </a:r>
                      <a:endParaRPr lang="ko-KR" altLang="en-US" sz="1600" b="1" dirty="0">
                        <a:ln>
                          <a:solidFill>
                            <a:schemeClr val="bg1">
                              <a:alpha val="23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2EEBC6-8C8B-4DF5-A19E-6C26226240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5857" y="3212976"/>
                      <a:ext cx="720081" cy="3163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 b="1" dirty="0">
                          <a:ln>
                            <a:solidFill>
                              <a:schemeClr val="bg1">
                                <a:alpha val="23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8.1%</a:t>
                      </a:r>
                      <a:endParaRPr lang="ko-KR" altLang="en-US" sz="1400" b="1" dirty="0">
                        <a:ln>
                          <a:solidFill>
                            <a:schemeClr val="bg1">
                              <a:alpha val="23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97FBA57-FE7E-4384-9661-91E27F348B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3848" y="4057326"/>
                      <a:ext cx="720081" cy="284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23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3.1%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23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7F53041-1F90-4AEB-9C9B-8D42DB685B2C}"/>
                      </a:ext>
                    </a:extLst>
                  </p:cNvPr>
                  <p:cNvSpPr txBox="1"/>
                  <p:nvPr/>
                </p:nvSpPr>
                <p:spPr>
                  <a:xfrm>
                    <a:off x="6548167" y="2332680"/>
                    <a:ext cx="5040560" cy="279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 err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Arial" panose="020B0604020202020204" pitchFamily="34" charset="0"/>
                      </a:rPr>
                      <a:t>외출시</a:t>
                    </a:r>
                    <a:r>
                      <a:rPr lang="ko-KR" altLang="en-US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Arial" panose="020B0604020202020204" pitchFamily="34" charset="0"/>
                      </a:rPr>
                      <a:t> 동반자 부재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ED62D5E-2C56-4342-8336-25DBFB9F0E48}"/>
                      </a:ext>
                    </a:extLst>
                  </p:cNvPr>
                  <p:cNvSpPr txBox="1"/>
                  <p:nvPr/>
                </p:nvSpPr>
                <p:spPr>
                  <a:xfrm>
                    <a:off x="6995455" y="3007040"/>
                    <a:ext cx="5040560" cy="279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Arial" panose="020B0604020202020204" pitchFamily="34" charset="0"/>
                      </a:rPr>
                      <a:t>주위 사람들의 시선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662F37-24D0-4E0A-B17A-4CA2716AC8B8}"/>
                      </a:ext>
                    </a:extLst>
                  </p:cNvPr>
                  <p:cNvSpPr txBox="1"/>
                  <p:nvPr/>
                </p:nvSpPr>
                <p:spPr>
                  <a:xfrm>
                    <a:off x="7317553" y="3714926"/>
                    <a:ext cx="4718462" cy="279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Arial" panose="020B0604020202020204" pitchFamily="34" charset="0"/>
                      </a:rPr>
                      <a:t>의사소통의 어려움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31D0E63-DD09-4C1E-AA05-8A038F531AED}"/>
                      </a:ext>
                    </a:extLst>
                  </p:cNvPr>
                  <p:cNvSpPr txBox="1"/>
                  <p:nvPr/>
                </p:nvSpPr>
                <p:spPr>
                  <a:xfrm>
                    <a:off x="7067463" y="4519208"/>
                    <a:ext cx="5040560" cy="279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23000"/>
                            </a:schemeClr>
                          </a:solidFill>
                        </a:ln>
                        <a:latin typeface="Arial" panose="020B0604020202020204" pitchFamily="34" charset="0"/>
                        <a:ea typeface="KoPub돋움체 Medium" panose="02020603020101020101" pitchFamily="18" charset="-127"/>
                        <a:cs typeface="Arial" panose="020B0604020202020204" pitchFamily="34" charset="0"/>
                      </a:rPr>
                      <a:t>장애인 관련 시설 부족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AE046C-B38C-4157-BACD-503A5315FF60}"/>
                  </a:ext>
                </a:extLst>
              </p:cNvPr>
              <p:cNvSpPr txBox="1"/>
              <p:nvPr/>
            </p:nvSpPr>
            <p:spPr>
              <a:xfrm>
                <a:off x="6262378" y="5655808"/>
                <a:ext cx="72728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tx1">
                          <a:lumMod val="65000"/>
                          <a:lumOff val="35000"/>
                          <a:alpha val="2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KoPub돋움체 Medium" panose="02020603020101020101" pitchFamily="18" charset="-127"/>
                    <a:cs typeface="Arial" panose="020B0604020202020204" pitchFamily="34" charset="0"/>
                  </a:rPr>
                  <a:t>출처</a:t>
                </a:r>
                <a:r>
                  <a:rPr lang="en-US" altLang="ko-KR" sz="1200" dirty="0">
                    <a:ln>
                      <a:solidFill>
                        <a:schemeClr val="tx1">
                          <a:lumMod val="65000"/>
                          <a:lumOff val="35000"/>
                          <a:alpha val="2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KoPub돋움체 Medium" panose="02020603020101020101" pitchFamily="18" charset="-127"/>
                    <a:cs typeface="Arial" panose="020B0604020202020204" pitchFamily="34" charset="0"/>
                  </a:rPr>
                  <a:t> : </a:t>
                </a:r>
                <a:r>
                  <a:rPr lang="ko-KR" altLang="en-US" sz="1200" dirty="0">
                    <a:ln>
                      <a:solidFill>
                        <a:schemeClr val="tx1">
                          <a:lumMod val="65000"/>
                          <a:lumOff val="35000"/>
                          <a:alpha val="23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KoPub돋움체 Medium" panose="02020603020101020101" pitchFamily="18" charset="-127"/>
                    <a:cs typeface="Arial" panose="020B0604020202020204" pitchFamily="34" charset="0"/>
                  </a:rPr>
                  <a:t>보건복지부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AC5191-97B4-466B-8204-72E56713B07D}"/>
                </a:ext>
              </a:extLst>
            </p:cNvPr>
            <p:cNvSpPr txBox="1"/>
            <p:nvPr/>
          </p:nvSpPr>
          <p:spPr>
            <a:xfrm>
              <a:off x="5025139" y="5649617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lumMod val="85000"/>
                        <a:alpha val="23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전국추정수</a:t>
              </a:r>
              <a:r>
                <a:rPr lang="ko-KR" altLang="en-US" sz="1200" dirty="0">
                  <a:ln>
                    <a:solidFill>
                      <a:schemeClr val="bg1">
                        <a:lumMod val="85000"/>
                        <a:alpha val="23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lumMod val="85000"/>
                        <a:alpha val="23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98,412</a:t>
              </a:r>
              <a:endParaRPr lang="ko-KR" altLang="en-US" sz="1200" dirty="0">
                <a:ln>
                  <a:solidFill>
                    <a:schemeClr val="bg1">
                      <a:lumMod val="85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A49163-4C0B-4B09-A0BE-21EF85FA9DD4}"/>
              </a:ext>
            </a:extLst>
          </p:cNvPr>
          <p:cNvGrpSpPr/>
          <p:nvPr/>
        </p:nvGrpSpPr>
        <p:grpSpPr>
          <a:xfrm>
            <a:off x="6589470" y="874055"/>
            <a:ext cx="5508691" cy="5109890"/>
            <a:chOff x="1175721" y="1119969"/>
            <a:chExt cx="5243080" cy="486350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6561BE8-A0AE-4535-AC88-8CC04905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721" y="1119969"/>
              <a:ext cx="5243080" cy="120698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C44CED3-4F20-41C2-AFD1-80AB381E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6914" y="2343432"/>
              <a:ext cx="4574216" cy="3640045"/>
            </a:xfrm>
            <a:prstGeom prst="rect">
              <a:avLst/>
            </a:prstGeom>
          </p:spPr>
        </p:pic>
      </p:grpSp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E8717D97-8267-44F7-8EA3-9A32DAA77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920D6-8292-49C9-8BA4-455F06849808}"/>
              </a:ext>
            </a:extLst>
          </p:cNvPr>
          <p:cNvSpPr txBox="1"/>
          <p:nvPr/>
        </p:nvSpPr>
        <p:spPr>
          <a:xfrm>
            <a:off x="674111" y="235162"/>
            <a:ext cx="4684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  <a:endParaRPr lang="ko-KR" altLang="en-US" sz="4400" dirty="0">
              <a:solidFill>
                <a:srgbClr val="5151FD"/>
              </a:solidFill>
              <a:effectLst>
                <a:outerShdw dist="25400" dir="4800000" algn="ctr" rotWithShape="0">
                  <a:schemeClr val="tx1"/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D851262-75D4-427B-948E-19E903FF21CA}"/>
              </a:ext>
            </a:extLst>
          </p:cNvPr>
          <p:cNvGrpSpPr/>
          <p:nvPr/>
        </p:nvGrpSpPr>
        <p:grpSpPr>
          <a:xfrm>
            <a:off x="196268" y="140681"/>
            <a:ext cx="699213" cy="693184"/>
            <a:chOff x="5092973" y="549997"/>
            <a:chExt cx="2306774" cy="1816925"/>
          </a:xfrm>
        </p:grpSpPr>
        <p:sp>
          <p:nvSpPr>
            <p:cNvPr id="45" name="직사각형 41">
              <a:extLst>
                <a:ext uri="{FF2B5EF4-FFF2-40B4-BE49-F238E27FC236}">
                  <a16:creationId xmlns:a16="http://schemas.microsoft.com/office/drawing/2014/main" id="{CE9984F9-ED5C-45EF-B41D-0E058B0591B2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46" name="이등변 삼각형 42">
              <a:extLst>
                <a:ext uri="{FF2B5EF4-FFF2-40B4-BE49-F238E27FC236}">
                  <a16:creationId xmlns:a16="http://schemas.microsoft.com/office/drawing/2014/main" id="{79625AAE-DFB8-4213-8DD1-E70AA9D56DD5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이등변 삼각형 43">
              <a:extLst>
                <a:ext uri="{FF2B5EF4-FFF2-40B4-BE49-F238E27FC236}">
                  <a16:creationId xmlns:a16="http://schemas.microsoft.com/office/drawing/2014/main" id="{659E754C-F126-42F0-9D19-8F9EDE5C476B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9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02152A-CC2F-43CB-BA75-B44A4B3B4405}"/>
              </a:ext>
            </a:extLst>
          </p:cNvPr>
          <p:cNvSpPr txBox="1"/>
          <p:nvPr/>
        </p:nvSpPr>
        <p:spPr>
          <a:xfrm>
            <a:off x="288728" y="115131"/>
            <a:ext cx="2816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010B0-25E4-41F7-A519-27856EC6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75" y="938228"/>
            <a:ext cx="1962150" cy="53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14ECFE-250A-486D-87A9-6268EB06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498" y="1634325"/>
            <a:ext cx="3327698" cy="1911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4D1DE4-F995-4457-85AD-6F8BF001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815" y="917604"/>
            <a:ext cx="1327043" cy="590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95FF3-1FFE-4F52-8D6F-4A4860B90F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16" t="20382" r="2251" b="3153"/>
          <a:stretch/>
        </p:blipFill>
        <p:spPr>
          <a:xfrm>
            <a:off x="1582551" y="3661253"/>
            <a:ext cx="3484645" cy="303467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75967B0-EC69-4B77-831B-D71D1DCAC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/>
          <a:stretch/>
        </p:blipFill>
        <p:spPr bwMode="auto">
          <a:xfrm>
            <a:off x="6796583" y="1666486"/>
            <a:ext cx="3370881" cy="17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A06DAE-082E-4FA3-B6B9-0FCF13114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674" y="3574526"/>
            <a:ext cx="4146815" cy="3121398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A65B55C4-7B2E-44F6-BBB9-BA2FE56A5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A51492-C999-4FB1-A2FB-3438480B9F36}"/>
              </a:ext>
            </a:extLst>
          </p:cNvPr>
          <p:cNvGrpSpPr/>
          <p:nvPr/>
        </p:nvGrpSpPr>
        <p:grpSpPr>
          <a:xfrm>
            <a:off x="196268" y="140681"/>
            <a:ext cx="699213" cy="693184"/>
            <a:chOff x="5092973" y="549997"/>
            <a:chExt cx="2306774" cy="1816925"/>
          </a:xfrm>
        </p:grpSpPr>
        <p:sp>
          <p:nvSpPr>
            <p:cNvPr id="31" name="직사각형 41">
              <a:extLst>
                <a:ext uri="{FF2B5EF4-FFF2-40B4-BE49-F238E27FC236}">
                  <a16:creationId xmlns:a16="http://schemas.microsoft.com/office/drawing/2014/main" id="{21BA23F9-9636-4B58-929A-63433F0ACBB7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32" name="이등변 삼각형 42">
              <a:extLst>
                <a:ext uri="{FF2B5EF4-FFF2-40B4-BE49-F238E27FC236}">
                  <a16:creationId xmlns:a16="http://schemas.microsoft.com/office/drawing/2014/main" id="{4C175F36-DE67-4FF8-BA9C-C060F0571E93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이등변 삼각형 43">
              <a:extLst>
                <a:ext uri="{FF2B5EF4-FFF2-40B4-BE49-F238E27FC236}">
                  <a16:creationId xmlns:a16="http://schemas.microsoft.com/office/drawing/2014/main" id="{E11B86ED-EB4A-44FB-915A-5FFC2B482AEF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AB456E-CCA4-42C2-9AB2-39D84E0A9E96}"/>
              </a:ext>
            </a:extLst>
          </p:cNvPr>
          <p:cNvSpPr txBox="1"/>
          <p:nvPr/>
        </p:nvSpPr>
        <p:spPr>
          <a:xfrm>
            <a:off x="749479" y="156756"/>
            <a:ext cx="373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벤치마킹</a:t>
            </a:r>
            <a:endParaRPr lang="ko-KR" altLang="en-US" sz="4000" dirty="0">
              <a:solidFill>
                <a:srgbClr val="5151FD"/>
              </a:solidFill>
              <a:effectLst>
                <a:outerShdw dist="25400" dir="4800000" algn="ctr" rotWithShape="0">
                  <a:schemeClr val="tx1"/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52273D2-2D57-4480-99E0-C6098BE70ADD}"/>
              </a:ext>
            </a:extLst>
          </p:cNvPr>
          <p:cNvSpPr/>
          <p:nvPr/>
        </p:nvSpPr>
        <p:spPr>
          <a:xfrm>
            <a:off x="2523575" y="4315725"/>
            <a:ext cx="1546149" cy="3335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0AD0C741-54BF-44A3-960C-D2CD8DBC3C73}"/>
              </a:ext>
            </a:extLst>
          </p:cNvPr>
          <p:cNvSpPr/>
          <p:nvPr/>
        </p:nvSpPr>
        <p:spPr>
          <a:xfrm>
            <a:off x="6782700" y="4430332"/>
            <a:ext cx="3528150" cy="34106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F46358-9C11-40A7-ADE7-1429C1A46280}"/>
              </a:ext>
            </a:extLst>
          </p:cNvPr>
          <p:cNvGrpSpPr/>
          <p:nvPr/>
        </p:nvGrpSpPr>
        <p:grpSpPr>
          <a:xfrm>
            <a:off x="612133" y="938228"/>
            <a:ext cx="10967733" cy="5825265"/>
            <a:chOff x="612133" y="917604"/>
            <a:chExt cx="10967733" cy="58252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A0875D-6444-430B-A7E0-8E07D0C85BA3}"/>
                </a:ext>
              </a:extLst>
            </p:cNvPr>
            <p:cNvGrpSpPr/>
            <p:nvPr/>
          </p:nvGrpSpPr>
          <p:grpSpPr>
            <a:xfrm>
              <a:off x="612133" y="917604"/>
              <a:ext cx="10967733" cy="5825265"/>
              <a:chOff x="612133" y="917604"/>
              <a:chExt cx="10967733" cy="582526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4780CD3-A285-48EB-AC93-E49E2ADC85EE}"/>
                  </a:ext>
                </a:extLst>
              </p:cNvPr>
              <p:cNvSpPr/>
              <p:nvPr/>
            </p:nvSpPr>
            <p:spPr>
              <a:xfrm>
                <a:off x="914064" y="917604"/>
                <a:ext cx="9852674" cy="5825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0D0D018-F2D7-4860-B9D6-C98222EE97B6}"/>
                  </a:ext>
                </a:extLst>
              </p:cNvPr>
              <p:cNvGrpSpPr/>
              <p:nvPr/>
            </p:nvGrpSpPr>
            <p:grpSpPr>
              <a:xfrm>
                <a:off x="612133" y="1923022"/>
                <a:ext cx="10967733" cy="3072491"/>
                <a:chOff x="0" y="1892754"/>
                <a:chExt cx="12192000" cy="3072491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0119E8B5-9666-4435-B189-B9C61B06C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1892754"/>
                  <a:ext cx="12192000" cy="3072491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E38B4ED-82C1-4956-A0BC-ADABDFF736AC}"/>
                    </a:ext>
                  </a:extLst>
                </p:cNvPr>
                <p:cNvSpPr/>
                <p:nvPr/>
              </p:nvSpPr>
              <p:spPr>
                <a:xfrm>
                  <a:off x="0" y="3720230"/>
                  <a:ext cx="12192000" cy="300625"/>
                </a:xfrm>
                <a:prstGeom prst="rect">
                  <a:avLst/>
                </a:prstGeom>
                <a:noFill/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9AC9AC-EDE1-477A-8571-DC8FC382FB03}"/>
                  </a:ext>
                </a:extLst>
              </p:cNvPr>
              <p:cNvSpPr/>
              <p:nvPr/>
            </p:nvSpPr>
            <p:spPr>
              <a:xfrm>
                <a:off x="2107703" y="1201266"/>
                <a:ext cx="8474786" cy="5135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12700" dir="4800000" algn="ctr" rotWithShape="0">
                        <a:schemeClr val="tx1"/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시각장애인 </a:t>
                </a:r>
                <a:r>
                  <a:rPr lang="ko-KR" altLang="en-US" sz="4000" dirty="0">
                    <a:solidFill>
                      <a:srgbClr val="FF0000"/>
                    </a:solidFill>
                    <a:effectLst>
                      <a:outerShdw dist="12700" dir="4800000" algn="ctr" rotWithShape="0">
                        <a:schemeClr val="tx1"/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월 평균 소득 </a:t>
                </a:r>
                <a:r>
                  <a:rPr lang="ko-KR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12700" dir="4800000" algn="ctr" rotWithShape="0">
                        <a:schemeClr val="tx1"/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통계표</a:t>
                </a:r>
                <a:endParaRPr lang="ko-KR" altLang="en-US" sz="40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DDBE1CB-1527-49C3-9D0A-5C6790B53883}"/>
                </a:ext>
              </a:extLst>
            </p:cNvPr>
            <p:cNvSpPr/>
            <p:nvPr/>
          </p:nvSpPr>
          <p:spPr>
            <a:xfrm>
              <a:off x="7968665" y="5072950"/>
              <a:ext cx="3611201" cy="513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출처 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보건복지부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6C8528FF-13E1-4CDA-83EC-5EF004A1F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7A5C770-D6CB-4D7E-A10A-3FA5D6BD2A06}"/>
              </a:ext>
            </a:extLst>
          </p:cNvPr>
          <p:cNvGrpSpPr/>
          <p:nvPr/>
        </p:nvGrpSpPr>
        <p:grpSpPr>
          <a:xfrm>
            <a:off x="6479080" y="994382"/>
            <a:ext cx="4839657" cy="5301805"/>
            <a:chOff x="6983504" y="1375419"/>
            <a:chExt cx="3809509" cy="417328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3E3237C-36EC-47A7-B401-A54C03D1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102" y="1375419"/>
              <a:ext cx="2884363" cy="3415228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845F8C-C93F-4FB0-A09C-6116043DE02C}"/>
                </a:ext>
              </a:extLst>
            </p:cNvPr>
            <p:cNvSpPr/>
            <p:nvPr/>
          </p:nvSpPr>
          <p:spPr>
            <a:xfrm>
              <a:off x="6983504" y="4840819"/>
              <a:ext cx="38095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더 상세한 길안내</a:t>
              </a:r>
              <a:endPara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805458-E709-4F1E-9A7D-6D95A825A17D}"/>
              </a:ext>
            </a:extLst>
          </p:cNvPr>
          <p:cNvGrpSpPr/>
          <p:nvPr/>
        </p:nvGrpSpPr>
        <p:grpSpPr>
          <a:xfrm>
            <a:off x="1529888" y="994382"/>
            <a:ext cx="4296063" cy="5403851"/>
            <a:chOff x="2190104" y="1531741"/>
            <a:chExt cx="3171787" cy="398966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4AE6241-4B72-4D1D-80C3-651CA85DAB3F}"/>
                </a:ext>
              </a:extLst>
            </p:cNvPr>
            <p:cNvGrpSpPr/>
            <p:nvPr/>
          </p:nvGrpSpPr>
          <p:grpSpPr>
            <a:xfrm>
              <a:off x="2190104" y="1531741"/>
              <a:ext cx="3171787" cy="3171787"/>
              <a:chOff x="4565233" y="1785407"/>
              <a:chExt cx="3171787" cy="3171787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06F3435-7A64-4A40-845B-BB2E9A89C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5233" y="1785407"/>
                <a:ext cx="3171787" cy="3171787"/>
              </a:xfrm>
              <a:prstGeom prst="rect">
                <a:avLst/>
              </a:prstGeom>
            </p:spPr>
          </p:pic>
          <p:sp>
            <p:nvSpPr>
              <p:cNvPr id="36" name="1/2 액자 35">
                <a:extLst>
                  <a:ext uri="{FF2B5EF4-FFF2-40B4-BE49-F238E27FC236}">
                    <a16:creationId xmlns:a16="http://schemas.microsoft.com/office/drawing/2014/main" id="{4772516B-4F9B-470C-9ECD-839B999A825D}"/>
                  </a:ext>
                </a:extLst>
              </p:cNvPr>
              <p:cNvSpPr/>
              <p:nvPr/>
            </p:nvSpPr>
            <p:spPr>
              <a:xfrm>
                <a:off x="6455567" y="2168925"/>
                <a:ext cx="266550" cy="249990"/>
              </a:xfrm>
              <a:prstGeom prst="halfFrame">
                <a:avLst>
                  <a:gd name="adj1" fmla="val 13889"/>
                  <a:gd name="adj2" fmla="val 16666"/>
                </a:avLst>
              </a:prstGeom>
              <a:solidFill>
                <a:srgbClr val="041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" name="1/2 액자 36">
                <a:extLst>
                  <a:ext uri="{FF2B5EF4-FFF2-40B4-BE49-F238E27FC236}">
                    <a16:creationId xmlns:a16="http://schemas.microsoft.com/office/drawing/2014/main" id="{89B0CF28-64ED-4EC2-AFCC-A4D9FF3CEE53}"/>
                  </a:ext>
                </a:extLst>
              </p:cNvPr>
              <p:cNvSpPr/>
              <p:nvPr/>
            </p:nvSpPr>
            <p:spPr>
              <a:xfrm rot="5400000">
                <a:off x="6969177" y="2177205"/>
                <a:ext cx="266552" cy="249992"/>
              </a:xfrm>
              <a:prstGeom prst="halfFrame">
                <a:avLst>
                  <a:gd name="adj1" fmla="val 13889"/>
                  <a:gd name="adj2" fmla="val 16666"/>
                </a:avLst>
              </a:prstGeom>
              <a:solidFill>
                <a:srgbClr val="041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8" name="1/2 액자 37">
                <a:extLst>
                  <a:ext uri="{FF2B5EF4-FFF2-40B4-BE49-F238E27FC236}">
                    <a16:creationId xmlns:a16="http://schemas.microsoft.com/office/drawing/2014/main" id="{9ADE916B-AA3C-4CCC-B975-455161EAD689}"/>
                  </a:ext>
                </a:extLst>
              </p:cNvPr>
              <p:cNvSpPr/>
              <p:nvPr/>
            </p:nvSpPr>
            <p:spPr>
              <a:xfrm rot="16200000">
                <a:off x="6467927" y="2676907"/>
                <a:ext cx="266550" cy="249990"/>
              </a:xfrm>
              <a:prstGeom prst="halfFrame">
                <a:avLst>
                  <a:gd name="adj1" fmla="val 13889"/>
                  <a:gd name="adj2" fmla="val 16666"/>
                </a:avLst>
              </a:prstGeom>
              <a:solidFill>
                <a:srgbClr val="041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9" name="1/2 액자 38">
                <a:extLst>
                  <a:ext uri="{FF2B5EF4-FFF2-40B4-BE49-F238E27FC236}">
                    <a16:creationId xmlns:a16="http://schemas.microsoft.com/office/drawing/2014/main" id="{A84AEC36-9799-4213-8CC4-1A52E93565E1}"/>
                  </a:ext>
                </a:extLst>
              </p:cNvPr>
              <p:cNvSpPr/>
              <p:nvPr/>
            </p:nvSpPr>
            <p:spPr>
              <a:xfrm rot="10800000">
                <a:off x="6977457" y="2702165"/>
                <a:ext cx="266550" cy="249990"/>
              </a:xfrm>
              <a:prstGeom prst="halfFrame">
                <a:avLst>
                  <a:gd name="adj1" fmla="val 13889"/>
                  <a:gd name="adj2" fmla="val 16666"/>
                </a:avLst>
              </a:prstGeom>
              <a:solidFill>
                <a:srgbClr val="041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5B3CE53-D511-42C9-BF3C-ECDBF08CBFC2}"/>
                  </a:ext>
                </a:extLst>
              </p:cNvPr>
              <p:cNvGrpSpPr/>
              <p:nvPr/>
            </p:nvGrpSpPr>
            <p:grpSpPr>
              <a:xfrm>
                <a:off x="4787613" y="4004158"/>
                <a:ext cx="788440" cy="783230"/>
                <a:chOff x="8048023" y="1518855"/>
                <a:chExt cx="788440" cy="783230"/>
              </a:xfrm>
            </p:grpSpPr>
            <p:sp>
              <p:nvSpPr>
                <p:cNvPr id="41" name="1/2 액자 40">
                  <a:extLst>
                    <a:ext uri="{FF2B5EF4-FFF2-40B4-BE49-F238E27FC236}">
                      <a16:creationId xmlns:a16="http://schemas.microsoft.com/office/drawing/2014/main" id="{D56F430C-C0E0-4166-B173-62D7C3D8FA68}"/>
                    </a:ext>
                  </a:extLst>
                </p:cNvPr>
                <p:cNvSpPr/>
                <p:nvPr/>
              </p:nvSpPr>
              <p:spPr>
                <a:xfrm>
                  <a:off x="8048023" y="1518855"/>
                  <a:ext cx="266550" cy="249990"/>
                </a:xfrm>
                <a:prstGeom prst="halfFrame">
                  <a:avLst>
                    <a:gd name="adj1" fmla="val 13889"/>
                    <a:gd name="adj2" fmla="val 16666"/>
                  </a:avLst>
                </a:prstGeom>
                <a:solidFill>
                  <a:srgbClr val="0418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2" name="1/2 액자 41">
                  <a:extLst>
                    <a:ext uri="{FF2B5EF4-FFF2-40B4-BE49-F238E27FC236}">
                      <a16:creationId xmlns:a16="http://schemas.microsoft.com/office/drawing/2014/main" id="{27D5C54D-75C0-4775-BF1A-EABC6DC5FD2C}"/>
                    </a:ext>
                  </a:extLst>
                </p:cNvPr>
                <p:cNvSpPr/>
                <p:nvPr/>
              </p:nvSpPr>
              <p:spPr>
                <a:xfrm rot="5400000">
                  <a:off x="8561633" y="1527135"/>
                  <a:ext cx="266552" cy="249992"/>
                </a:xfrm>
                <a:prstGeom prst="halfFrame">
                  <a:avLst>
                    <a:gd name="adj1" fmla="val 13889"/>
                    <a:gd name="adj2" fmla="val 16666"/>
                  </a:avLst>
                </a:prstGeom>
                <a:solidFill>
                  <a:srgbClr val="0418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3" name="1/2 액자 42">
                  <a:extLst>
                    <a:ext uri="{FF2B5EF4-FFF2-40B4-BE49-F238E27FC236}">
                      <a16:creationId xmlns:a16="http://schemas.microsoft.com/office/drawing/2014/main" id="{87A1DE13-CCCD-4B45-B391-2C298FAC3DF3}"/>
                    </a:ext>
                  </a:extLst>
                </p:cNvPr>
                <p:cNvSpPr/>
                <p:nvPr/>
              </p:nvSpPr>
              <p:spPr>
                <a:xfrm rot="16200000">
                  <a:off x="8060383" y="2026837"/>
                  <a:ext cx="266550" cy="249990"/>
                </a:xfrm>
                <a:prstGeom prst="halfFrame">
                  <a:avLst>
                    <a:gd name="adj1" fmla="val 13889"/>
                    <a:gd name="adj2" fmla="val 16666"/>
                  </a:avLst>
                </a:prstGeom>
                <a:solidFill>
                  <a:srgbClr val="0418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4" name="1/2 액자 43">
                  <a:extLst>
                    <a:ext uri="{FF2B5EF4-FFF2-40B4-BE49-F238E27FC236}">
                      <a16:creationId xmlns:a16="http://schemas.microsoft.com/office/drawing/2014/main" id="{B6D2EC30-917A-49C0-B23C-C9DE70E16891}"/>
                    </a:ext>
                  </a:extLst>
                </p:cNvPr>
                <p:cNvSpPr/>
                <p:nvPr/>
              </p:nvSpPr>
              <p:spPr>
                <a:xfrm rot="10800000">
                  <a:off x="8569913" y="2052095"/>
                  <a:ext cx="266550" cy="249990"/>
                </a:xfrm>
                <a:prstGeom prst="halfFrame">
                  <a:avLst>
                    <a:gd name="adj1" fmla="val 13889"/>
                    <a:gd name="adj2" fmla="val 16666"/>
                  </a:avLst>
                </a:prstGeom>
                <a:solidFill>
                  <a:srgbClr val="0418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A9551E3-8CC9-4D09-AA6D-9E0750B381C5}"/>
                </a:ext>
              </a:extLst>
            </p:cNvPr>
            <p:cNvSpPr/>
            <p:nvPr/>
          </p:nvSpPr>
          <p:spPr>
            <a:xfrm>
              <a:off x="2452166" y="4813523"/>
              <a:ext cx="26476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사물인식</a:t>
              </a:r>
              <a:endPara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6DDE84-8ABF-4559-BE8C-5867036513B1}"/>
              </a:ext>
            </a:extLst>
          </p:cNvPr>
          <p:cNvGrpSpPr/>
          <p:nvPr/>
        </p:nvGrpSpPr>
        <p:grpSpPr>
          <a:xfrm>
            <a:off x="196268" y="140681"/>
            <a:ext cx="699213" cy="693184"/>
            <a:chOff x="5092973" y="549997"/>
            <a:chExt cx="2306774" cy="1816925"/>
          </a:xfrm>
        </p:grpSpPr>
        <p:sp>
          <p:nvSpPr>
            <p:cNvPr id="60" name="직사각형 41">
              <a:extLst>
                <a:ext uri="{FF2B5EF4-FFF2-40B4-BE49-F238E27FC236}">
                  <a16:creationId xmlns:a16="http://schemas.microsoft.com/office/drawing/2014/main" id="{4368F813-0EC8-4829-972E-66B9C9D0D853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61" name="이등변 삼각형 42">
              <a:extLst>
                <a:ext uri="{FF2B5EF4-FFF2-40B4-BE49-F238E27FC236}">
                  <a16:creationId xmlns:a16="http://schemas.microsoft.com/office/drawing/2014/main" id="{F44186A2-EDB1-4934-9915-ACE515B0E665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이등변 삼각형 43">
              <a:extLst>
                <a:ext uri="{FF2B5EF4-FFF2-40B4-BE49-F238E27FC236}">
                  <a16:creationId xmlns:a16="http://schemas.microsoft.com/office/drawing/2014/main" id="{F87CC575-E294-4D0E-9D95-DD54430095F9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CF65D1C-2FEC-44E1-AB25-75E9428C55AC}"/>
              </a:ext>
            </a:extLst>
          </p:cNvPr>
          <p:cNvSpPr txBox="1"/>
          <p:nvPr/>
        </p:nvSpPr>
        <p:spPr>
          <a:xfrm>
            <a:off x="749479" y="156756"/>
            <a:ext cx="373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</a:t>
            </a:r>
            <a:r>
              <a:rPr lang="ko-KR" altLang="en-US" sz="4000" dirty="0">
                <a:solidFill>
                  <a:srgbClr val="8773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5151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02446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6C9179C-6E8D-4C1C-B06C-AF06DAB056FA}"/>
              </a:ext>
            </a:extLst>
          </p:cNvPr>
          <p:cNvSpPr/>
          <p:nvPr/>
        </p:nvSpPr>
        <p:spPr>
          <a:xfrm>
            <a:off x="4106906" y="4455873"/>
            <a:ext cx="3874003" cy="2120171"/>
          </a:xfrm>
          <a:prstGeom prst="roundRect">
            <a:avLst>
              <a:gd name="adj" fmla="val 12208"/>
            </a:avLst>
          </a:prstGeom>
          <a:noFill/>
          <a:ln w="28575">
            <a:gradFill>
              <a:gsLst>
                <a:gs pos="0">
                  <a:srgbClr val="7D9DF7"/>
                </a:gs>
                <a:gs pos="72000">
                  <a:srgbClr val="557FF5"/>
                </a:gs>
                <a:gs pos="100000">
                  <a:srgbClr val="3B6BF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C468EA0-A347-4752-867C-5E8D357FE8FD}"/>
              </a:ext>
            </a:extLst>
          </p:cNvPr>
          <p:cNvSpPr/>
          <p:nvPr/>
        </p:nvSpPr>
        <p:spPr>
          <a:xfrm>
            <a:off x="6341372" y="1139859"/>
            <a:ext cx="5456498" cy="2931928"/>
          </a:xfrm>
          <a:prstGeom prst="roundRect">
            <a:avLst>
              <a:gd name="adj" fmla="val 12208"/>
            </a:avLst>
          </a:prstGeom>
          <a:noFill/>
          <a:ln w="28575">
            <a:gradFill>
              <a:gsLst>
                <a:gs pos="0">
                  <a:srgbClr val="7D9DF7"/>
                </a:gs>
                <a:gs pos="72000">
                  <a:srgbClr val="557FF5"/>
                </a:gs>
                <a:gs pos="100000">
                  <a:srgbClr val="3B6BF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DFFA5401-AAA8-4D2D-AECF-16DFA34FE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97912C-736B-4F68-82FE-FEE441209017}"/>
              </a:ext>
            </a:extLst>
          </p:cNvPr>
          <p:cNvSpPr/>
          <p:nvPr/>
        </p:nvSpPr>
        <p:spPr>
          <a:xfrm>
            <a:off x="412077" y="1139859"/>
            <a:ext cx="5456498" cy="2931928"/>
          </a:xfrm>
          <a:prstGeom prst="roundRect">
            <a:avLst>
              <a:gd name="adj" fmla="val 12208"/>
            </a:avLst>
          </a:prstGeom>
          <a:noFill/>
          <a:ln w="28575">
            <a:gradFill>
              <a:gsLst>
                <a:gs pos="0">
                  <a:srgbClr val="7D9DF7"/>
                </a:gs>
                <a:gs pos="72000">
                  <a:srgbClr val="557FF5"/>
                </a:gs>
                <a:gs pos="100000">
                  <a:srgbClr val="3B6BF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38AC9-83EE-46B8-831A-53D2F59B9F61}"/>
              </a:ext>
            </a:extLst>
          </p:cNvPr>
          <p:cNvGrpSpPr/>
          <p:nvPr/>
        </p:nvGrpSpPr>
        <p:grpSpPr>
          <a:xfrm>
            <a:off x="850712" y="1373705"/>
            <a:ext cx="1362332" cy="1362332"/>
            <a:chOff x="3459090" y="746317"/>
            <a:chExt cx="1362332" cy="13623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85D85B-4108-4B95-9ECE-89EEFF9B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90" y="746317"/>
              <a:ext cx="1362332" cy="1362332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EB29AF-FA73-4482-A201-05C1DD8D2D0A}"/>
                </a:ext>
              </a:extLst>
            </p:cNvPr>
            <p:cNvGrpSpPr/>
            <p:nvPr/>
          </p:nvGrpSpPr>
          <p:grpSpPr>
            <a:xfrm flipH="1">
              <a:off x="3915838" y="1145736"/>
              <a:ext cx="442432" cy="450280"/>
              <a:chOff x="1766533" y="2686963"/>
              <a:chExt cx="2155643" cy="2193885"/>
            </a:xfrm>
          </p:grpSpPr>
          <p:pic>
            <p:nvPicPr>
              <p:cNvPr id="29" name="그림 28" descr="옅은, 그리기이(가) 표시된 사진&#10;&#10;자동 생성된 설명">
                <a:extLst>
                  <a:ext uri="{FF2B5EF4-FFF2-40B4-BE49-F238E27FC236}">
                    <a16:creationId xmlns:a16="http://schemas.microsoft.com/office/drawing/2014/main" id="{E23002F1-D064-4259-A46A-2905F53FB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2653" y="2986517"/>
                <a:ext cx="1458185" cy="1458185"/>
              </a:xfrm>
              <a:prstGeom prst="rect">
                <a:avLst/>
              </a:prstGeom>
            </p:spPr>
          </p:pic>
          <p:sp>
            <p:nvSpPr>
              <p:cNvPr id="30" name="L 도형 29">
                <a:extLst>
                  <a:ext uri="{FF2B5EF4-FFF2-40B4-BE49-F238E27FC236}">
                    <a16:creationId xmlns:a16="http://schemas.microsoft.com/office/drawing/2014/main" id="{DB4A2D04-65A8-4C36-AC4F-5D936D2CF255}"/>
                  </a:ext>
                </a:extLst>
              </p:cNvPr>
              <p:cNvSpPr/>
              <p:nvPr/>
            </p:nvSpPr>
            <p:spPr>
              <a:xfrm rot="10800000" flipH="1" flipV="1">
                <a:off x="1766533" y="4288608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L 도형 30">
                <a:extLst>
                  <a:ext uri="{FF2B5EF4-FFF2-40B4-BE49-F238E27FC236}">
                    <a16:creationId xmlns:a16="http://schemas.microsoft.com/office/drawing/2014/main" id="{D5104B8B-C905-44B9-8BDF-344FA5B85AD9}"/>
                  </a:ext>
                </a:extLst>
              </p:cNvPr>
              <p:cNvSpPr/>
              <p:nvPr/>
            </p:nvSpPr>
            <p:spPr>
              <a:xfrm rot="5400000" flipH="1" flipV="1">
                <a:off x="3348582" y="4307254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L 도형 31">
                <a:extLst>
                  <a:ext uri="{FF2B5EF4-FFF2-40B4-BE49-F238E27FC236}">
                    <a16:creationId xmlns:a16="http://schemas.microsoft.com/office/drawing/2014/main" id="{17FA6F28-47CF-4433-B529-FBC5F4721170}"/>
                  </a:ext>
                </a:extLst>
              </p:cNvPr>
              <p:cNvSpPr/>
              <p:nvPr/>
            </p:nvSpPr>
            <p:spPr>
              <a:xfrm flipH="1" flipV="1">
                <a:off x="3367228" y="2690397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>
                <a:extLst>
                  <a:ext uri="{FF2B5EF4-FFF2-40B4-BE49-F238E27FC236}">
                    <a16:creationId xmlns:a16="http://schemas.microsoft.com/office/drawing/2014/main" id="{6F6B3EDF-BDA0-4AE3-9799-03D6DF830571}"/>
                  </a:ext>
                </a:extLst>
              </p:cNvPr>
              <p:cNvSpPr/>
              <p:nvPr/>
            </p:nvSpPr>
            <p:spPr>
              <a:xfrm rot="16200000" flipH="1" flipV="1">
                <a:off x="1785179" y="2668317"/>
                <a:ext cx="554948" cy="592240"/>
              </a:xfrm>
              <a:prstGeom prst="corner">
                <a:avLst>
                  <a:gd name="adj1" fmla="val 23016"/>
                  <a:gd name="adj2" fmla="val 24603"/>
                </a:avLst>
              </a:prstGeom>
              <a:solidFill>
                <a:srgbClr val="3D9AE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15CFFF6-DC76-4E61-A7CE-4654AC10D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7" y="2820168"/>
            <a:ext cx="1213723" cy="12137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E126482-4658-4C2A-B015-284CCB273E26}"/>
              </a:ext>
            </a:extLst>
          </p:cNvPr>
          <p:cNvSpPr/>
          <p:nvPr/>
        </p:nvSpPr>
        <p:spPr>
          <a:xfrm>
            <a:off x="2617602" y="2399812"/>
            <a:ext cx="926020" cy="465686"/>
          </a:xfrm>
          <a:prstGeom prst="rightArrow">
            <a:avLst/>
          </a:prstGeom>
          <a:solidFill>
            <a:srgbClr val="E53A4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표지판, 그리기, 옅은, 시계이(가) 표시된 사진&#10;&#10;자동 생성된 설명">
            <a:extLst>
              <a:ext uri="{FF2B5EF4-FFF2-40B4-BE49-F238E27FC236}">
                <a16:creationId xmlns:a16="http://schemas.microsoft.com/office/drawing/2014/main" id="{0CE46C18-FDA5-4B91-A873-0E3BA30A9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19" y="2007505"/>
            <a:ext cx="1425217" cy="1425217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D92A3F49-B545-46C2-99CB-FFB5A50267E1}"/>
              </a:ext>
            </a:extLst>
          </p:cNvPr>
          <p:cNvSpPr/>
          <p:nvPr/>
        </p:nvSpPr>
        <p:spPr>
          <a:xfrm rot="1800000">
            <a:off x="3080613" y="4006881"/>
            <a:ext cx="926020" cy="465686"/>
          </a:xfrm>
          <a:prstGeom prst="rightArrow">
            <a:avLst/>
          </a:prstGeom>
          <a:solidFill>
            <a:srgbClr val="E53A4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A542F6-EE65-4B13-986A-50C2651A6E83}"/>
              </a:ext>
            </a:extLst>
          </p:cNvPr>
          <p:cNvSpPr/>
          <p:nvPr/>
        </p:nvSpPr>
        <p:spPr>
          <a:xfrm>
            <a:off x="2202950" y="878258"/>
            <a:ext cx="1899373" cy="513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사물인식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05F017-4854-445D-AED0-ED4458F9B104}"/>
              </a:ext>
            </a:extLst>
          </p:cNvPr>
          <p:cNvGrpSpPr/>
          <p:nvPr/>
        </p:nvGrpSpPr>
        <p:grpSpPr>
          <a:xfrm>
            <a:off x="4454629" y="4221559"/>
            <a:ext cx="3124462" cy="2130899"/>
            <a:chOff x="4465525" y="4141318"/>
            <a:chExt cx="3124462" cy="21308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4E978EC-4AC3-463E-BD86-665CFE2917F5}"/>
                </a:ext>
              </a:extLst>
            </p:cNvPr>
            <p:cNvSpPr/>
            <p:nvPr/>
          </p:nvSpPr>
          <p:spPr>
            <a:xfrm>
              <a:off x="5043932" y="4141318"/>
              <a:ext cx="207205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12700" dir="4800000" algn="ctr" rotWithShape="0">
                      <a:schemeClr val="tx1"/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음성안내</a:t>
              </a:r>
              <a:endParaRPr lang="ko-KR" altLang="en-US" sz="3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7" name="그림 26" descr="그리기이(가) 표시된 사진&#10;&#10;자동 생성된 설명">
              <a:extLst>
                <a:ext uri="{FF2B5EF4-FFF2-40B4-BE49-F238E27FC236}">
                  <a16:creationId xmlns:a16="http://schemas.microsoft.com/office/drawing/2014/main" id="{12780B79-26E3-4D61-9C87-41E12F47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943" y="4866173"/>
              <a:ext cx="1406044" cy="1406044"/>
            </a:xfrm>
            <a:prstGeom prst="rect">
              <a:avLst/>
            </a:prstGeom>
          </p:spPr>
        </p:pic>
        <p:pic>
          <p:nvPicPr>
            <p:cNvPr id="7" name="그림 6" descr="시계이(가) 표시된 사진&#10;&#10;자동 생성된 설명">
              <a:extLst>
                <a:ext uri="{FF2B5EF4-FFF2-40B4-BE49-F238E27FC236}">
                  <a16:creationId xmlns:a16="http://schemas.microsoft.com/office/drawing/2014/main" id="{4B73F4BF-5FBD-4353-B48D-E7369653C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525" y="5061155"/>
              <a:ext cx="1078217" cy="1078217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5AF664-EE55-4CBB-AEC8-FF007EAFEFE3}"/>
              </a:ext>
            </a:extLst>
          </p:cNvPr>
          <p:cNvSpPr/>
          <p:nvPr/>
        </p:nvSpPr>
        <p:spPr>
          <a:xfrm>
            <a:off x="7956807" y="921171"/>
            <a:ext cx="250123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정밀안내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더하기 기호 50">
            <a:extLst>
              <a:ext uri="{FF2B5EF4-FFF2-40B4-BE49-F238E27FC236}">
                <a16:creationId xmlns:a16="http://schemas.microsoft.com/office/drawing/2014/main" id="{D2AFCA6F-2906-402E-BB5D-58D6292CD1FB}"/>
              </a:ext>
            </a:extLst>
          </p:cNvPr>
          <p:cNvSpPr/>
          <p:nvPr/>
        </p:nvSpPr>
        <p:spPr>
          <a:xfrm>
            <a:off x="8813530" y="2231729"/>
            <a:ext cx="744279" cy="744279"/>
          </a:xfrm>
          <a:prstGeom prst="mathPlus">
            <a:avLst/>
          </a:prstGeom>
          <a:solidFill>
            <a:srgbClr val="E5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B62DA002-8E61-43E4-B63B-9519FAAA3B32}"/>
              </a:ext>
            </a:extLst>
          </p:cNvPr>
          <p:cNvSpPr/>
          <p:nvPr/>
        </p:nvSpPr>
        <p:spPr>
          <a:xfrm rot="9000000">
            <a:off x="8112909" y="4006881"/>
            <a:ext cx="926020" cy="465686"/>
          </a:xfrm>
          <a:prstGeom prst="rightArrow">
            <a:avLst/>
          </a:prstGeom>
          <a:solidFill>
            <a:srgbClr val="E53A4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8FAA23-E04D-425C-B19D-28317EE63CCD}"/>
              </a:ext>
            </a:extLst>
          </p:cNvPr>
          <p:cNvSpPr txBox="1"/>
          <p:nvPr/>
        </p:nvSpPr>
        <p:spPr>
          <a:xfrm>
            <a:off x="749479" y="156756"/>
            <a:ext cx="373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</a:t>
            </a:r>
            <a:r>
              <a:rPr lang="ko-KR" altLang="en-US" sz="4000" dirty="0">
                <a:solidFill>
                  <a:srgbClr val="8773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5151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04FCD1A-0809-42FA-92DE-799F2D84F5CE}"/>
              </a:ext>
            </a:extLst>
          </p:cNvPr>
          <p:cNvGrpSpPr/>
          <p:nvPr/>
        </p:nvGrpSpPr>
        <p:grpSpPr>
          <a:xfrm>
            <a:off x="196268" y="140681"/>
            <a:ext cx="699213" cy="693184"/>
            <a:chOff x="5092973" y="549997"/>
            <a:chExt cx="2306774" cy="1816925"/>
          </a:xfrm>
        </p:grpSpPr>
        <p:sp>
          <p:nvSpPr>
            <p:cNvPr id="68" name="직사각형 41">
              <a:extLst>
                <a:ext uri="{FF2B5EF4-FFF2-40B4-BE49-F238E27FC236}">
                  <a16:creationId xmlns:a16="http://schemas.microsoft.com/office/drawing/2014/main" id="{C6BE8926-3B9B-4922-8FF2-93722D91C922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69" name="이등변 삼각형 42">
              <a:extLst>
                <a:ext uri="{FF2B5EF4-FFF2-40B4-BE49-F238E27FC236}">
                  <a16:creationId xmlns:a16="http://schemas.microsoft.com/office/drawing/2014/main" id="{64FA95A7-1B6B-430F-8986-7EC5ECABA700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0" name="이등변 삼각형 43">
              <a:extLst>
                <a:ext uri="{FF2B5EF4-FFF2-40B4-BE49-F238E27FC236}">
                  <a16:creationId xmlns:a16="http://schemas.microsoft.com/office/drawing/2014/main" id="{2C0A762D-A961-4CE4-8B14-2681FC7BBCB7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2D53D17-CF43-4080-859B-D86F8F0CCC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t="19887" r="52877" b="43529"/>
          <a:stretch/>
        </p:blipFill>
        <p:spPr>
          <a:xfrm>
            <a:off x="9996600" y="1821826"/>
            <a:ext cx="1171777" cy="169632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0E2C423-EE41-46AC-BA28-DB9176A854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t="9781" r="11298" b="11057"/>
          <a:stretch/>
        </p:blipFill>
        <p:spPr>
          <a:xfrm>
            <a:off x="6782974" y="1687305"/>
            <a:ext cx="1794157" cy="17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2" grpId="0" animBg="1"/>
      <p:bldP spid="19" grpId="0" animBg="1"/>
      <p:bldP spid="12" grpId="0" animBg="1"/>
      <p:bldP spid="44" grpId="0" animBg="1"/>
      <p:bldP spid="4" grpId="0" animBg="1"/>
      <p:bldP spid="48" grpId="0" animBg="1"/>
      <p:bldP spid="51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5100702C-3DD2-4B89-AC0B-66C028285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F25E9F-FEBD-40E5-8E3B-6747418598F4}"/>
              </a:ext>
            </a:extLst>
          </p:cNvPr>
          <p:cNvGrpSpPr/>
          <p:nvPr/>
        </p:nvGrpSpPr>
        <p:grpSpPr>
          <a:xfrm>
            <a:off x="770335" y="1208158"/>
            <a:ext cx="2773804" cy="3169991"/>
            <a:chOff x="797631" y="1344638"/>
            <a:chExt cx="2773804" cy="31699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2C7450-DBB6-428C-B9EC-6382C473DE09}"/>
                </a:ext>
              </a:extLst>
            </p:cNvPr>
            <p:cNvSpPr txBox="1"/>
            <p:nvPr/>
          </p:nvSpPr>
          <p:spPr>
            <a:xfrm>
              <a:off x="965493" y="1344638"/>
              <a:ext cx="2416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DengXian" panose="02010600030101010101" pitchFamily="2" charset="-122"/>
                  <a:ea typeface="DengXian" panose="02010600030101010101" pitchFamily="2" charset="-122"/>
                </a:rPr>
                <a:t>Server</a:t>
              </a:r>
              <a:endParaRPr lang="ko-KR" altLang="en-US" sz="2800" dirty="0">
                <a:latin typeface="DengXian" panose="02010600030101010101" pitchFamily="2" charset="-122"/>
                <a:ea typeface="나눔고딕 Light" panose="020D0904000000000000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0F70D9C-19BE-4BCA-81B4-9E08CDC2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92" y="1907226"/>
              <a:ext cx="2293281" cy="138986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3137000-F867-43B6-A948-9CD5B93A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469" y="3074533"/>
              <a:ext cx="1920127" cy="1440096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C916AEA-F4C3-4FF7-B29D-085C784507A5}"/>
                </a:ext>
              </a:extLst>
            </p:cNvPr>
            <p:cNvSpPr/>
            <p:nvPr/>
          </p:nvSpPr>
          <p:spPr>
            <a:xfrm>
              <a:off x="797631" y="1870566"/>
              <a:ext cx="2773804" cy="2644063"/>
            </a:xfrm>
            <a:prstGeom prst="roundRect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D2869-9C14-47DF-9A59-66087410D8FC}"/>
              </a:ext>
            </a:extLst>
          </p:cNvPr>
          <p:cNvGrpSpPr/>
          <p:nvPr/>
        </p:nvGrpSpPr>
        <p:grpSpPr>
          <a:xfrm>
            <a:off x="8081940" y="3978461"/>
            <a:ext cx="3735878" cy="2020364"/>
            <a:chOff x="8109236" y="4415192"/>
            <a:chExt cx="3735878" cy="202036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94525C5-D7C9-44C7-80C4-ED7A5F74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7" t="22243" r="7260" b="36575"/>
            <a:stretch/>
          </p:blipFill>
          <p:spPr>
            <a:xfrm>
              <a:off x="8745332" y="5342014"/>
              <a:ext cx="2539504" cy="707411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95672D3-6646-4B6A-B568-90ECBC7179CD}"/>
                </a:ext>
              </a:extLst>
            </p:cNvPr>
            <p:cNvGrpSpPr/>
            <p:nvPr/>
          </p:nvGrpSpPr>
          <p:grpSpPr>
            <a:xfrm>
              <a:off x="8109236" y="4415192"/>
              <a:ext cx="3735878" cy="2020364"/>
              <a:chOff x="8109236" y="4415192"/>
              <a:chExt cx="3735878" cy="2020364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14CC6895-862A-4694-9AA3-FCC92CBC024D}"/>
                  </a:ext>
                </a:extLst>
              </p:cNvPr>
              <p:cNvSpPr/>
              <p:nvPr/>
            </p:nvSpPr>
            <p:spPr>
              <a:xfrm>
                <a:off x="8466990" y="5039431"/>
                <a:ext cx="3096190" cy="1396125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22FB58-26F5-4BAA-B6C0-ADC882C04EF1}"/>
                  </a:ext>
                </a:extLst>
              </p:cNvPr>
              <p:cNvSpPr txBox="1"/>
              <p:nvPr/>
            </p:nvSpPr>
            <p:spPr>
              <a:xfrm>
                <a:off x="8109236" y="4415192"/>
                <a:ext cx="37358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Machine Learning</a:t>
                </a:r>
                <a:endParaRPr lang="ko-KR" altLang="en-US" sz="2800" dirty="0">
                  <a:latin typeface="DengXian" panose="02010600030101010101" pitchFamily="2" charset="-122"/>
                  <a:ea typeface="나눔고딕 Light" panose="020D0904000000000000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A1FE741-94D4-46CD-B727-FD4A16FFEA86}"/>
              </a:ext>
            </a:extLst>
          </p:cNvPr>
          <p:cNvGrpSpPr/>
          <p:nvPr/>
        </p:nvGrpSpPr>
        <p:grpSpPr>
          <a:xfrm>
            <a:off x="8439694" y="1248407"/>
            <a:ext cx="3096190" cy="2541655"/>
            <a:chOff x="8466990" y="1384887"/>
            <a:chExt cx="3096190" cy="254165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D932753-B6F4-418D-AF30-4D8CF47F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56" y="2260960"/>
              <a:ext cx="1256682" cy="130295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73A0-244B-4BF1-8951-CB6C49A19ECE}"/>
                </a:ext>
              </a:extLst>
            </p:cNvPr>
            <p:cNvSpPr txBox="1"/>
            <p:nvPr/>
          </p:nvSpPr>
          <p:spPr>
            <a:xfrm>
              <a:off x="9025236" y="1384887"/>
              <a:ext cx="1979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DengXian" panose="02010600030101010101" pitchFamily="2" charset="-122"/>
                  <a:ea typeface="DengXian" panose="02010600030101010101" pitchFamily="2" charset="-122"/>
                </a:rPr>
                <a:t>Hardware</a:t>
              </a:r>
              <a:endParaRPr lang="ko-KR" altLang="en-US" sz="2800" dirty="0">
                <a:latin typeface="DengXian" panose="02010600030101010101" pitchFamily="2" charset="-122"/>
                <a:ea typeface="나눔고딕 Light" panose="020D0904000000000000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A025A9C-6DB3-4EF3-8DCA-C8786F18B4FF}"/>
                </a:ext>
              </a:extLst>
            </p:cNvPr>
            <p:cNvSpPr/>
            <p:nvPr/>
          </p:nvSpPr>
          <p:spPr>
            <a:xfrm>
              <a:off x="8466990" y="1935906"/>
              <a:ext cx="3096190" cy="1990636"/>
            </a:xfrm>
            <a:prstGeom prst="roundRect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 descr="바퀴이(가) 표시된 사진&#10;&#10;자동 생성된 설명">
              <a:extLst>
                <a:ext uri="{FF2B5EF4-FFF2-40B4-BE49-F238E27FC236}">
                  <a16:creationId xmlns:a16="http://schemas.microsoft.com/office/drawing/2014/main" id="{2AE6FC1C-19F8-495C-845E-7F74EB17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175" y="2650827"/>
              <a:ext cx="1371847" cy="42370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B9458F-689E-474A-9FB6-727A7CDFC888}"/>
              </a:ext>
            </a:extLst>
          </p:cNvPr>
          <p:cNvGrpSpPr/>
          <p:nvPr/>
        </p:nvGrpSpPr>
        <p:grpSpPr>
          <a:xfrm>
            <a:off x="770335" y="4414809"/>
            <a:ext cx="2773804" cy="1982765"/>
            <a:chOff x="797631" y="4551289"/>
            <a:chExt cx="2773804" cy="1982765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CDDEF92-172F-4BAD-9FE9-7058C507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64" y="5202799"/>
              <a:ext cx="2205336" cy="114057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EBA76C9-8889-4A4B-A0BC-1CA2846DBEC1}"/>
                </a:ext>
              </a:extLst>
            </p:cNvPr>
            <p:cNvSpPr txBox="1"/>
            <p:nvPr/>
          </p:nvSpPr>
          <p:spPr>
            <a:xfrm>
              <a:off x="1082823" y="4551289"/>
              <a:ext cx="2198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DengXian" panose="02010600030101010101" pitchFamily="2" charset="-122"/>
                  <a:ea typeface="DengXian" panose="02010600030101010101" pitchFamily="2" charset="-122"/>
                </a:rPr>
                <a:t>Database</a:t>
              </a:r>
              <a:endParaRPr lang="ko-KR" altLang="en-US" sz="2800" dirty="0">
                <a:latin typeface="DengXian" panose="02010600030101010101" pitchFamily="2" charset="-122"/>
                <a:ea typeface="나눔고딕 Light" panose="020D0904000000000000" pitchFamily="50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81E6FF7-6F50-4BCA-8CE0-8027818C1D45}"/>
                </a:ext>
              </a:extLst>
            </p:cNvPr>
            <p:cNvSpPr/>
            <p:nvPr/>
          </p:nvSpPr>
          <p:spPr>
            <a:xfrm>
              <a:off x="797631" y="5012117"/>
              <a:ext cx="2773804" cy="1521937"/>
            </a:xfrm>
            <a:prstGeom prst="roundRect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A2BD341-8E9F-4052-B2C4-5E8105DAB616}"/>
              </a:ext>
            </a:extLst>
          </p:cNvPr>
          <p:cNvGrpSpPr/>
          <p:nvPr/>
        </p:nvGrpSpPr>
        <p:grpSpPr>
          <a:xfrm>
            <a:off x="4543530" y="1167944"/>
            <a:ext cx="2973560" cy="5264016"/>
            <a:chOff x="4570826" y="1304424"/>
            <a:chExt cx="2973560" cy="5264016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03D8470-A4C7-408C-BEC3-18C71BF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852" y="1907226"/>
              <a:ext cx="2533641" cy="126682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87AE0E3-8159-48CD-AC71-38FCEE8FA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0" t="21966" r="22843" b="24646"/>
            <a:stretch/>
          </p:blipFill>
          <p:spPr>
            <a:xfrm>
              <a:off x="4747962" y="3074533"/>
              <a:ext cx="2533641" cy="92925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1D1FED-142D-4EBA-B32E-73492E6214E1}"/>
                </a:ext>
              </a:extLst>
            </p:cNvPr>
            <p:cNvSpPr txBox="1"/>
            <p:nvPr/>
          </p:nvSpPr>
          <p:spPr>
            <a:xfrm>
              <a:off x="5470189" y="1304424"/>
              <a:ext cx="125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DengXian" panose="02010600030101010101" pitchFamily="2" charset="-122"/>
                  <a:ea typeface="DengXian" panose="02010600030101010101" pitchFamily="2" charset="-122"/>
                </a:rPr>
                <a:t>Client</a:t>
              </a:r>
              <a:endParaRPr lang="ko-KR" altLang="en-US" sz="2800" dirty="0">
                <a:latin typeface="DengXian" panose="02010600030101010101" pitchFamily="2" charset="-122"/>
                <a:ea typeface="나눔고딕 Light" panose="020D0904000000000000" pitchFamily="50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EE05C393-D3F6-450E-93CE-1E674E79AA72}"/>
                </a:ext>
              </a:extLst>
            </p:cNvPr>
            <p:cNvSpPr/>
            <p:nvPr/>
          </p:nvSpPr>
          <p:spPr>
            <a:xfrm>
              <a:off x="4570826" y="1870564"/>
              <a:ext cx="2896773" cy="4697876"/>
            </a:xfrm>
            <a:prstGeom prst="roundRect">
              <a:avLst/>
            </a:prstGeom>
            <a:noFill/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 descr="테이블, 그리기이(가) 표시된 사진&#10;&#10;자동 생성된 설명">
              <a:extLst>
                <a:ext uri="{FF2B5EF4-FFF2-40B4-BE49-F238E27FC236}">
                  <a16:creationId xmlns:a16="http://schemas.microsoft.com/office/drawing/2014/main" id="{143CC909-799F-4AB3-A5FB-29D5763B4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594" y="4072010"/>
              <a:ext cx="2528990" cy="823162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A4107D8-8EDA-4431-8B3F-24C62D36EA89}"/>
                </a:ext>
              </a:extLst>
            </p:cNvPr>
            <p:cNvGrpSpPr/>
            <p:nvPr/>
          </p:nvGrpSpPr>
          <p:grpSpPr>
            <a:xfrm>
              <a:off x="4647613" y="5054336"/>
              <a:ext cx="2896773" cy="913202"/>
              <a:chOff x="4647613" y="5202799"/>
              <a:chExt cx="2896773" cy="913202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7C5E0492-1616-4247-9756-FB5FF5AB1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412" y="5202799"/>
                <a:ext cx="1796739" cy="41571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E7BA696-958B-481E-9BAF-E23A2BDD2CC3}"/>
                  </a:ext>
                </a:extLst>
              </p:cNvPr>
              <p:cNvSpPr txBox="1"/>
              <p:nvPr/>
            </p:nvSpPr>
            <p:spPr>
              <a:xfrm>
                <a:off x="4647613" y="5592781"/>
                <a:ext cx="28967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latin typeface="Selawik Light" panose="020B0502040204020203" pitchFamily="34" charset="0"/>
                    <a:ea typeface="DengXian" panose="02010600030101010101" pitchFamily="2" charset="-122"/>
                  </a:rPr>
                  <a:t>Text-to-Speech</a:t>
                </a:r>
                <a:endParaRPr lang="ko-KR" altLang="en-US" sz="2800" b="1" dirty="0">
                  <a:latin typeface="Selawik Light" panose="020B0502040204020203" pitchFamily="34" charset="0"/>
                </a:endParaRP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40DC2BB-D180-4189-9B91-BD489198864E}"/>
              </a:ext>
            </a:extLst>
          </p:cNvPr>
          <p:cNvSpPr txBox="1"/>
          <p:nvPr/>
        </p:nvSpPr>
        <p:spPr>
          <a:xfrm>
            <a:off x="813754" y="235610"/>
            <a:ext cx="3736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</a:t>
            </a:r>
            <a:r>
              <a:rPr lang="ko-KR" altLang="en-US" sz="4800" dirty="0">
                <a:solidFill>
                  <a:srgbClr val="8773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4E4EF2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</a:t>
            </a:r>
            <a:r>
              <a:rPr lang="ko-KR" altLang="en-US" sz="4800" dirty="0">
                <a:solidFill>
                  <a:srgbClr val="5151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45721E8-621B-4D51-BB24-C4DAEF9C5A65}"/>
              </a:ext>
            </a:extLst>
          </p:cNvPr>
          <p:cNvGrpSpPr/>
          <p:nvPr/>
        </p:nvGrpSpPr>
        <p:grpSpPr>
          <a:xfrm>
            <a:off x="267939" y="216999"/>
            <a:ext cx="699213" cy="693184"/>
            <a:chOff x="5092973" y="549997"/>
            <a:chExt cx="2306774" cy="1816925"/>
          </a:xfrm>
        </p:grpSpPr>
        <p:sp>
          <p:nvSpPr>
            <p:cNvPr id="83" name="직사각형 41">
              <a:extLst>
                <a:ext uri="{FF2B5EF4-FFF2-40B4-BE49-F238E27FC236}">
                  <a16:creationId xmlns:a16="http://schemas.microsoft.com/office/drawing/2014/main" id="{4CE43BC8-2664-4864-9448-15AEF65C03E0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84" name="이등변 삼각형 42">
              <a:extLst>
                <a:ext uri="{FF2B5EF4-FFF2-40B4-BE49-F238E27FC236}">
                  <a16:creationId xmlns:a16="http://schemas.microsoft.com/office/drawing/2014/main" id="{D9AEAF32-A6B6-4906-A7E2-E2246D5CF9AF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5" name="이등변 삼각형 43">
              <a:extLst>
                <a:ext uri="{FF2B5EF4-FFF2-40B4-BE49-F238E27FC236}">
                  <a16:creationId xmlns:a16="http://schemas.microsoft.com/office/drawing/2014/main" id="{7F12F108-8D1A-47AB-9D39-0F3EAC3F8E7B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938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BECFC07-2580-49DD-8852-46854E39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89" y="6134688"/>
            <a:ext cx="1609511" cy="6438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F2D014-50DE-4F85-9FE1-3A552E18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4"/>
          <a:stretch/>
        </p:blipFill>
        <p:spPr>
          <a:xfrm>
            <a:off x="813754" y="1238374"/>
            <a:ext cx="5093162" cy="314873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9F8D87-5239-42BF-B2E5-2A43853A2257}"/>
              </a:ext>
            </a:extLst>
          </p:cNvPr>
          <p:cNvSpPr/>
          <p:nvPr/>
        </p:nvSpPr>
        <p:spPr>
          <a:xfrm>
            <a:off x="813754" y="4558877"/>
            <a:ext cx="3537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약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80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사물인식 가능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음성안내 가능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633A319-D2AC-4CAD-BAD6-304313A95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48" t="3345" r="648" b="34404"/>
          <a:stretch/>
        </p:blipFill>
        <p:spPr>
          <a:xfrm>
            <a:off x="6515955" y="1238374"/>
            <a:ext cx="3958867" cy="391751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977C44-1100-4FBF-99A6-5CFD68C2E33B}"/>
              </a:ext>
            </a:extLst>
          </p:cNvPr>
          <p:cNvSpPr/>
          <p:nvPr/>
        </p:nvSpPr>
        <p:spPr>
          <a:xfrm>
            <a:off x="6490493" y="5259608"/>
            <a:ext cx="3537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길찾기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음성안내 기능 구현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3B093-501D-437F-8ADC-A179653F4F8B}"/>
              </a:ext>
            </a:extLst>
          </p:cNvPr>
          <p:cNvSpPr txBox="1"/>
          <p:nvPr/>
        </p:nvSpPr>
        <p:spPr>
          <a:xfrm>
            <a:off x="813754" y="235610"/>
            <a:ext cx="37362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 </a:t>
            </a:r>
            <a:r>
              <a:rPr lang="ko-KR" altLang="en-US" sz="4800" dirty="0">
                <a:solidFill>
                  <a:srgbClr val="5151FD"/>
                </a:solidFill>
                <a:effectLst>
                  <a:outerShdw dist="25400" dir="4800000" algn="ctr" rotWithShape="0">
                    <a:schemeClr val="tx1"/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023A9B-4A9B-4369-90CB-A167B403E597}"/>
              </a:ext>
            </a:extLst>
          </p:cNvPr>
          <p:cNvGrpSpPr/>
          <p:nvPr/>
        </p:nvGrpSpPr>
        <p:grpSpPr>
          <a:xfrm>
            <a:off x="267939" y="216999"/>
            <a:ext cx="699213" cy="693184"/>
            <a:chOff x="5092973" y="549997"/>
            <a:chExt cx="2306774" cy="1816925"/>
          </a:xfrm>
        </p:grpSpPr>
        <p:sp>
          <p:nvSpPr>
            <p:cNvPr id="33" name="직사각형 41">
              <a:extLst>
                <a:ext uri="{FF2B5EF4-FFF2-40B4-BE49-F238E27FC236}">
                  <a16:creationId xmlns:a16="http://schemas.microsoft.com/office/drawing/2014/main" id="{D0D8402C-BF43-4124-BDA4-F8E40E3860F5}"/>
                </a:ext>
              </a:extLst>
            </p:cNvPr>
            <p:cNvSpPr/>
            <p:nvPr/>
          </p:nvSpPr>
          <p:spPr>
            <a:xfrm flipV="1">
              <a:off x="5092973" y="549997"/>
              <a:ext cx="2306774" cy="1816925"/>
            </a:xfrm>
            <a:prstGeom prst="rtTriangle">
              <a:avLst/>
            </a:prstGeom>
            <a:solidFill>
              <a:srgbClr val="4C78F4"/>
            </a:solidFill>
            <a:ln w="635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2400" spc="-100" baseline="0" dirty="0"/>
            </a:p>
          </p:txBody>
        </p:sp>
        <p:sp>
          <p:nvSpPr>
            <p:cNvPr id="34" name="이등변 삼각형 42">
              <a:extLst>
                <a:ext uri="{FF2B5EF4-FFF2-40B4-BE49-F238E27FC236}">
                  <a16:creationId xmlns:a16="http://schemas.microsoft.com/office/drawing/2014/main" id="{4E2760CB-2106-4A35-87EB-30FE1B1FCBA0}"/>
                </a:ext>
              </a:extLst>
            </p:cNvPr>
            <p:cNvSpPr/>
            <p:nvPr/>
          </p:nvSpPr>
          <p:spPr>
            <a:xfrm flipH="1" flipV="1">
              <a:off x="5804947" y="555124"/>
              <a:ext cx="1594800" cy="678040"/>
            </a:xfrm>
            <a:custGeom>
              <a:avLst/>
              <a:gdLst>
                <a:gd name="connsiteX0" fmla="*/ 0 w 1594800"/>
                <a:gd name="connsiteY0" fmla="*/ 991939 h 991939"/>
                <a:gd name="connsiteX1" fmla="*/ 0 w 1594800"/>
                <a:gd name="connsiteY1" fmla="*/ 0 h 991939"/>
                <a:gd name="connsiteX2" fmla="*/ 1594800 w 1594800"/>
                <a:gd name="connsiteY2" fmla="*/ 991939 h 991939"/>
                <a:gd name="connsiteX3" fmla="*/ 0 w 1594800"/>
                <a:gd name="connsiteY3" fmla="*/ 991939 h 991939"/>
                <a:gd name="connsiteX0" fmla="*/ 0 w 1594800"/>
                <a:gd name="connsiteY0" fmla="*/ 623449 h 623449"/>
                <a:gd name="connsiteX1" fmla="*/ 723331 w 1594800"/>
                <a:gd name="connsiteY1" fmla="*/ 0 h 623449"/>
                <a:gd name="connsiteX2" fmla="*/ 1594800 w 1594800"/>
                <a:gd name="connsiteY2" fmla="*/ 623449 h 623449"/>
                <a:gd name="connsiteX3" fmla="*/ 0 w 1594800"/>
                <a:gd name="connsiteY3" fmla="*/ 623449 h 623449"/>
                <a:gd name="connsiteX0" fmla="*/ 0 w 1594800"/>
                <a:gd name="connsiteY0" fmla="*/ 555210 h 555210"/>
                <a:gd name="connsiteX1" fmla="*/ 1009934 w 1594800"/>
                <a:gd name="connsiteY1" fmla="*/ 0 h 555210"/>
                <a:gd name="connsiteX2" fmla="*/ 1594800 w 1594800"/>
                <a:gd name="connsiteY2" fmla="*/ 555210 h 555210"/>
                <a:gd name="connsiteX3" fmla="*/ 0 w 1594800"/>
                <a:gd name="connsiteY3" fmla="*/ 555210 h 555210"/>
                <a:gd name="connsiteX0" fmla="*/ 0 w 1594800"/>
                <a:gd name="connsiteY0" fmla="*/ 678040 h 678040"/>
                <a:gd name="connsiteX1" fmla="*/ 873456 w 1594800"/>
                <a:gd name="connsiteY1" fmla="*/ 0 h 678040"/>
                <a:gd name="connsiteX2" fmla="*/ 1594800 w 1594800"/>
                <a:gd name="connsiteY2" fmla="*/ 678040 h 678040"/>
                <a:gd name="connsiteX3" fmla="*/ 0 w 1594800"/>
                <a:gd name="connsiteY3" fmla="*/ 678040 h 6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4800" h="678040">
                  <a:moveTo>
                    <a:pt x="0" y="678040"/>
                  </a:moveTo>
                  <a:lnTo>
                    <a:pt x="873456" y="0"/>
                  </a:lnTo>
                  <a:lnTo>
                    <a:pt x="1594800" y="678040"/>
                  </a:lnTo>
                  <a:lnTo>
                    <a:pt x="0" y="678040"/>
                  </a:lnTo>
                  <a:close/>
                </a:path>
              </a:pathLst>
            </a:custGeom>
            <a:solidFill>
              <a:srgbClr val="8B9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5" name="이등변 삼각형 43">
              <a:extLst>
                <a:ext uri="{FF2B5EF4-FFF2-40B4-BE49-F238E27FC236}">
                  <a16:creationId xmlns:a16="http://schemas.microsoft.com/office/drawing/2014/main" id="{6646DA5A-0691-465B-902D-F809BAA8ED90}"/>
                </a:ext>
              </a:extLst>
            </p:cNvPr>
            <p:cNvSpPr/>
            <p:nvPr/>
          </p:nvSpPr>
          <p:spPr>
            <a:xfrm flipV="1">
              <a:off x="5092974" y="549997"/>
              <a:ext cx="1266884" cy="1110271"/>
            </a:xfrm>
            <a:prstGeom prst="rtTriangle">
              <a:avLst/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92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346</Words>
  <Application>Microsoft Office PowerPoint</Application>
  <PresentationFormat>와이드스크린</PresentationFormat>
  <Paragraphs>109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Arial</vt:lpstr>
      <vt:lpstr>KoPub돋움체 Light</vt:lpstr>
      <vt:lpstr>DengXian</vt:lpstr>
      <vt:lpstr>맑은 고딕</vt:lpstr>
      <vt:lpstr>나눔바른펜</vt:lpstr>
      <vt:lpstr>KoPub돋움체 Medium</vt:lpstr>
      <vt:lpstr>KoPub바탕체 Light</vt:lpstr>
      <vt:lpstr>KoPub돋움체 Bold</vt:lpstr>
      <vt:lpstr>Noto Sans Thin</vt:lpstr>
      <vt:lpstr>Arial Black</vt:lpstr>
      <vt:lpstr>Selawik Light</vt:lpstr>
      <vt:lpstr>Office 테마</vt:lpstr>
      <vt:lpstr>A·EYE 시각장애인을 위한 실시간 음성안내 내비게이션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지영 김</dc:creator>
  <cp:lastModifiedBy>kim donghwan</cp:lastModifiedBy>
  <cp:revision>81</cp:revision>
  <dcterms:created xsi:type="dcterms:W3CDTF">2020-03-04T10:04:47Z</dcterms:created>
  <dcterms:modified xsi:type="dcterms:W3CDTF">2020-03-05T08:46:01Z</dcterms:modified>
</cp:coreProperties>
</file>